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6" r:id="rId8"/>
    <p:sldId id="263" r:id="rId9"/>
    <p:sldId id="262" r:id="rId10"/>
    <p:sldId id="265" r:id="rId11"/>
    <p:sldId id="264"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2F81CF-D031-4EFC-8E8E-FDF201978DD1}" v="4" dt="2022-09-19T12:07:17.31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946" y="1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Arends" userId="2c6b8ff6-d8b8-40df-ace7-640c9656bcb6" providerId="ADAL" clId="{CDE7A7B8-234A-48F2-9B52-5564A17902BB}"/>
    <pc:docChg chg="addSld modSld">
      <pc:chgData name="Jason Arends" userId="2c6b8ff6-d8b8-40df-ace7-640c9656bcb6" providerId="ADAL" clId="{CDE7A7B8-234A-48F2-9B52-5564A17902BB}" dt="2021-08-30T07:46:13.948" v="129" actId="20577"/>
      <pc:docMkLst>
        <pc:docMk/>
      </pc:docMkLst>
      <pc:sldChg chg="modSp new mod">
        <pc:chgData name="Jason Arends" userId="2c6b8ff6-d8b8-40df-ace7-640c9656bcb6" providerId="ADAL" clId="{CDE7A7B8-234A-48F2-9B52-5564A17902BB}" dt="2021-08-30T07:43:30.518" v="51" actId="20577"/>
        <pc:sldMkLst>
          <pc:docMk/>
          <pc:sldMk cId="3004723" sldId="256"/>
        </pc:sldMkLst>
        <pc:spChg chg="mod">
          <ac:chgData name="Jason Arends" userId="2c6b8ff6-d8b8-40df-ace7-640c9656bcb6" providerId="ADAL" clId="{CDE7A7B8-234A-48F2-9B52-5564A17902BB}" dt="2021-08-30T07:43:30.518" v="51" actId="20577"/>
          <ac:spMkLst>
            <pc:docMk/>
            <pc:sldMk cId="3004723" sldId="256"/>
            <ac:spMk id="2" creationId="{A0B3DBCA-09CE-4F4D-8DFB-2B72D6A78C76}"/>
          </ac:spMkLst>
        </pc:spChg>
        <pc:spChg chg="mod">
          <ac:chgData name="Jason Arends" userId="2c6b8ff6-d8b8-40df-ace7-640c9656bcb6" providerId="ADAL" clId="{CDE7A7B8-234A-48F2-9B52-5564A17902BB}" dt="2021-08-30T07:43:09.668" v="21" actId="20577"/>
          <ac:spMkLst>
            <pc:docMk/>
            <pc:sldMk cId="3004723" sldId="256"/>
            <ac:spMk id="3" creationId="{DA6404B4-7C9F-489A-8676-6A7F198EBA22}"/>
          </ac:spMkLst>
        </pc:spChg>
      </pc:sldChg>
      <pc:sldChg chg="modSp new mod">
        <pc:chgData name="Jason Arends" userId="2c6b8ff6-d8b8-40df-ace7-640c9656bcb6" providerId="ADAL" clId="{CDE7A7B8-234A-48F2-9B52-5564A17902BB}" dt="2021-08-30T07:45:48.958" v="79" actId="20577"/>
        <pc:sldMkLst>
          <pc:docMk/>
          <pc:sldMk cId="3573453061" sldId="257"/>
        </pc:sldMkLst>
        <pc:spChg chg="mod">
          <ac:chgData name="Jason Arends" userId="2c6b8ff6-d8b8-40df-ace7-640c9656bcb6" providerId="ADAL" clId="{CDE7A7B8-234A-48F2-9B52-5564A17902BB}" dt="2021-08-30T07:45:48.958" v="79" actId="20577"/>
          <ac:spMkLst>
            <pc:docMk/>
            <pc:sldMk cId="3573453061" sldId="257"/>
            <ac:spMk id="2" creationId="{E3495137-F816-4062-AE37-24ED911E95B8}"/>
          </ac:spMkLst>
        </pc:spChg>
      </pc:sldChg>
      <pc:sldChg chg="modSp new mod">
        <pc:chgData name="Jason Arends" userId="2c6b8ff6-d8b8-40df-ace7-640c9656bcb6" providerId="ADAL" clId="{CDE7A7B8-234A-48F2-9B52-5564A17902BB}" dt="2021-08-30T07:45:57.616" v="87" actId="20577"/>
        <pc:sldMkLst>
          <pc:docMk/>
          <pc:sldMk cId="293081767" sldId="258"/>
        </pc:sldMkLst>
        <pc:spChg chg="mod">
          <ac:chgData name="Jason Arends" userId="2c6b8ff6-d8b8-40df-ace7-640c9656bcb6" providerId="ADAL" clId="{CDE7A7B8-234A-48F2-9B52-5564A17902BB}" dt="2021-08-30T07:45:57.616" v="87" actId="20577"/>
          <ac:spMkLst>
            <pc:docMk/>
            <pc:sldMk cId="293081767" sldId="258"/>
            <ac:spMk id="2" creationId="{C5687B3F-5517-48B8-98E7-8EE7B09B0C94}"/>
          </ac:spMkLst>
        </pc:spChg>
      </pc:sldChg>
      <pc:sldChg chg="modSp new mod">
        <pc:chgData name="Jason Arends" userId="2c6b8ff6-d8b8-40df-ace7-640c9656bcb6" providerId="ADAL" clId="{CDE7A7B8-234A-48F2-9B52-5564A17902BB}" dt="2021-08-30T07:46:01.501" v="97" actId="20577"/>
        <pc:sldMkLst>
          <pc:docMk/>
          <pc:sldMk cId="1996324613" sldId="259"/>
        </pc:sldMkLst>
        <pc:spChg chg="mod">
          <ac:chgData name="Jason Arends" userId="2c6b8ff6-d8b8-40df-ace7-640c9656bcb6" providerId="ADAL" clId="{CDE7A7B8-234A-48F2-9B52-5564A17902BB}" dt="2021-08-30T07:46:01.501" v="97" actId="20577"/>
          <ac:spMkLst>
            <pc:docMk/>
            <pc:sldMk cId="1996324613" sldId="259"/>
            <ac:spMk id="2" creationId="{ECA5CD5D-F1EB-454F-A2D4-551225B5B7B0}"/>
          </ac:spMkLst>
        </pc:spChg>
      </pc:sldChg>
      <pc:sldChg chg="modSp new mod">
        <pc:chgData name="Jason Arends" userId="2c6b8ff6-d8b8-40df-ace7-640c9656bcb6" providerId="ADAL" clId="{CDE7A7B8-234A-48F2-9B52-5564A17902BB}" dt="2021-08-30T07:46:13.948" v="129" actId="20577"/>
        <pc:sldMkLst>
          <pc:docMk/>
          <pc:sldMk cId="141495923" sldId="260"/>
        </pc:sldMkLst>
        <pc:spChg chg="mod">
          <ac:chgData name="Jason Arends" userId="2c6b8ff6-d8b8-40df-ace7-640c9656bcb6" providerId="ADAL" clId="{CDE7A7B8-234A-48F2-9B52-5564A17902BB}" dt="2021-08-30T07:46:13.948" v="129" actId="20577"/>
          <ac:spMkLst>
            <pc:docMk/>
            <pc:sldMk cId="141495923" sldId="260"/>
            <ac:spMk id="2" creationId="{79214CD9-FDEE-4974-A583-74AA90926DF2}"/>
          </ac:spMkLst>
        </pc:spChg>
      </pc:sldChg>
    </pc:docChg>
  </pc:docChgLst>
  <pc:docChgLst>
    <pc:chgData name="Jason Arends" userId="2c6b8ff6-d8b8-40df-ace7-640c9656bcb6" providerId="ADAL" clId="{C174F921-C7C9-4AA2-925A-F363DD4324C9}"/>
    <pc:docChg chg="undo custSel mod addSld modSld sldOrd">
      <pc:chgData name="Jason Arends" userId="2c6b8ff6-d8b8-40df-ace7-640c9656bcb6" providerId="ADAL" clId="{C174F921-C7C9-4AA2-925A-F363DD4324C9}" dt="2021-08-30T14:24:35.440" v="2199" actId="26606"/>
      <pc:docMkLst>
        <pc:docMk/>
      </pc:docMkLst>
      <pc:sldChg chg="addSp modSp mod setBg">
        <pc:chgData name="Jason Arends" userId="2c6b8ff6-d8b8-40df-ace7-640c9656bcb6" providerId="ADAL" clId="{C174F921-C7C9-4AA2-925A-F363DD4324C9}" dt="2021-08-30T11:52:23.019" v="14" actId="27614"/>
        <pc:sldMkLst>
          <pc:docMk/>
          <pc:sldMk cId="3004723" sldId="256"/>
        </pc:sldMkLst>
        <pc:spChg chg="mod">
          <ac:chgData name="Jason Arends" userId="2c6b8ff6-d8b8-40df-ace7-640c9656bcb6" providerId="ADAL" clId="{C174F921-C7C9-4AA2-925A-F363DD4324C9}" dt="2021-08-30T11:52:19.777" v="13" actId="26606"/>
          <ac:spMkLst>
            <pc:docMk/>
            <pc:sldMk cId="3004723" sldId="256"/>
            <ac:spMk id="2" creationId="{A0B3DBCA-09CE-4F4D-8DFB-2B72D6A78C76}"/>
          </ac:spMkLst>
        </pc:spChg>
        <pc:spChg chg="mod">
          <ac:chgData name="Jason Arends" userId="2c6b8ff6-d8b8-40df-ace7-640c9656bcb6" providerId="ADAL" clId="{C174F921-C7C9-4AA2-925A-F363DD4324C9}" dt="2021-08-30T11:52:19.777" v="13" actId="26606"/>
          <ac:spMkLst>
            <pc:docMk/>
            <pc:sldMk cId="3004723" sldId="256"/>
            <ac:spMk id="3" creationId="{DA6404B4-7C9F-489A-8676-6A7F198EBA22}"/>
          </ac:spMkLst>
        </pc:spChg>
        <pc:spChg chg="add">
          <ac:chgData name="Jason Arends" userId="2c6b8ff6-d8b8-40df-ace7-640c9656bcb6" providerId="ADAL" clId="{C174F921-C7C9-4AA2-925A-F363DD4324C9}" dt="2021-08-30T11:52:19.777" v="13" actId="26606"/>
          <ac:spMkLst>
            <pc:docMk/>
            <pc:sldMk cId="3004723" sldId="256"/>
            <ac:spMk id="9" creationId="{D4D28E87-62D2-4602-B72F-5F74AA236CC3}"/>
          </ac:spMkLst>
        </pc:spChg>
        <pc:picChg chg="add mod">
          <ac:chgData name="Jason Arends" userId="2c6b8ff6-d8b8-40df-ace7-640c9656bcb6" providerId="ADAL" clId="{C174F921-C7C9-4AA2-925A-F363DD4324C9}" dt="2021-08-30T11:52:23.019" v="14" actId="27614"/>
          <ac:picMkLst>
            <pc:docMk/>
            <pc:sldMk cId="3004723" sldId="256"/>
            <ac:picMk id="4" creationId="{EE13CE32-608B-4E7B-89EC-E07F208E9066}"/>
          </ac:picMkLst>
        </pc:picChg>
      </pc:sldChg>
      <pc:sldChg chg="addSp delSp modSp mod setBg">
        <pc:chgData name="Jason Arends" userId="2c6b8ff6-d8b8-40df-ace7-640c9656bcb6" providerId="ADAL" clId="{C174F921-C7C9-4AA2-925A-F363DD4324C9}" dt="2021-08-30T10:18:35.429" v="11" actId="400"/>
        <pc:sldMkLst>
          <pc:docMk/>
          <pc:sldMk cId="3573453061" sldId="257"/>
        </pc:sldMkLst>
        <pc:spChg chg="mod">
          <ac:chgData name="Jason Arends" userId="2c6b8ff6-d8b8-40df-ace7-640c9656bcb6" providerId="ADAL" clId="{C174F921-C7C9-4AA2-925A-F363DD4324C9}" dt="2021-08-30T10:03:45.574" v="10" actId="26606"/>
          <ac:spMkLst>
            <pc:docMk/>
            <pc:sldMk cId="3573453061" sldId="257"/>
            <ac:spMk id="2" creationId="{E3495137-F816-4062-AE37-24ED911E95B8}"/>
          </ac:spMkLst>
        </pc:spChg>
        <pc:spChg chg="del">
          <ac:chgData name="Jason Arends" userId="2c6b8ff6-d8b8-40df-ace7-640c9656bcb6" providerId="ADAL" clId="{C174F921-C7C9-4AA2-925A-F363DD4324C9}" dt="2021-08-30T10:03:06.396" v="4" actId="3680"/>
          <ac:spMkLst>
            <pc:docMk/>
            <pc:sldMk cId="3573453061" sldId="257"/>
            <ac:spMk id="3" creationId="{CE3F1BED-E101-4F7A-9123-172DA1B8C65F}"/>
          </ac:spMkLst>
        </pc:spChg>
        <pc:spChg chg="add del">
          <ac:chgData name="Jason Arends" userId="2c6b8ff6-d8b8-40df-ace7-640c9656bcb6" providerId="ADAL" clId="{C174F921-C7C9-4AA2-925A-F363DD4324C9}" dt="2021-08-30T10:03:39.992" v="7" actId="26606"/>
          <ac:spMkLst>
            <pc:docMk/>
            <pc:sldMk cId="3573453061" sldId="257"/>
            <ac:spMk id="9" creationId="{A4AC5506-6312-4701-8D3C-40187889A947}"/>
          </ac:spMkLst>
        </pc:spChg>
        <pc:spChg chg="add del">
          <ac:chgData name="Jason Arends" userId="2c6b8ff6-d8b8-40df-ace7-640c9656bcb6" providerId="ADAL" clId="{C174F921-C7C9-4AA2-925A-F363DD4324C9}" dt="2021-08-30T10:03:43.494" v="9" actId="478"/>
          <ac:spMkLst>
            <pc:docMk/>
            <pc:sldMk cId="3573453061" sldId="257"/>
            <ac:spMk id="11" creationId="{AC0E62E2-609F-4417-88B6-53FF17971D2C}"/>
          </ac:spMkLst>
        </pc:spChg>
        <pc:spChg chg="add del">
          <ac:chgData name="Jason Arends" userId="2c6b8ff6-d8b8-40df-ace7-640c9656bcb6" providerId="ADAL" clId="{C174F921-C7C9-4AA2-925A-F363DD4324C9}" dt="2021-08-30T10:03:45.574" v="10" actId="26606"/>
          <ac:spMkLst>
            <pc:docMk/>
            <pc:sldMk cId="3573453061" sldId="257"/>
            <ac:spMk id="12" creationId="{2B566528-1B12-4246-9431-5C2D7D081168}"/>
          </ac:spMkLst>
        </pc:spChg>
        <pc:spChg chg="add">
          <ac:chgData name="Jason Arends" userId="2c6b8ff6-d8b8-40df-ace7-640c9656bcb6" providerId="ADAL" clId="{C174F921-C7C9-4AA2-925A-F363DD4324C9}" dt="2021-08-30T10:03:45.574" v="10" actId="26606"/>
          <ac:spMkLst>
            <pc:docMk/>
            <pc:sldMk cId="3573453061" sldId="257"/>
            <ac:spMk id="25" creationId="{A4AC5506-6312-4701-8D3C-40187889A947}"/>
          </ac:spMkLst>
        </pc:spChg>
        <pc:grpChg chg="add del">
          <ac:chgData name="Jason Arends" userId="2c6b8ff6-d8b8-40df-ace7-640c9656bcb6" providerId="ADAL" clId="{C174F921-C7C9-4AA2-925A-F363DD4324C9}" dt="2021-08-30T10:03:45.574" v="10" actId="26606"/>
          <ac:grpSpMkLst>
            <pc:docMk/>
            <pc:sldMk cId="3573453061" sldId="257"/>
            <ac:grpSpMk id="14" creationId="{828A5161-06F1-46CF-8AD7-844680A59E13}"/>
          </ac:grpSpMkLst>
        </pc:grpChg>
        <pc:grpChg chg="add del">
          <ac:chgData name="Jason Arends" userId="2c6b8ff6-d8b8-40df-ace7-640c9656bcb6" providerId="ADAL" clId="{C174F921-C7C9-4AA2-925A-F363DD4324C9}" dt="2021-08-30T10:03:45.574" v="10" actId="26606"/>
          <ac:grpSpMkLst>
            <pc:docMk/>
            <pc:sldMk cId="3573453061" sldId="257"/>
            <ac:grpSpMk id="18" creationId="{5995D10D-E9C9-47DB-AE7E-801FEF38F5C9}"/>
          </ac:grpSpMkLst>
        </pc:grpChg>
        <pc:graphicFrameChg chg="add del mod ord modGraphic">
          <ac:chgData name="Jason Arends" userId="2c6b8ff6-d8b8-40df-ace7-640c9656bcb6" providerId="ADAL" clId="{C174F921-C7C9-4AA2-925A-F363DD4324C9}" dt="2021-08-30T10:03:40.009" v="8" actId="26606"/>
          <ac:graphicFrameMkLst>
            <pc:docMk/>
            <pc:sldMk cId="3573453061" sldId="257"/>
            <ac:graphicFrameMk id="4" creationId="{668D86DC-F204-43DC-8FFC-21381FBE0161}"/>
          </ac:graphicFrameMkLst>
        </pc:graphicFrameChg>
        <pc:graphicFrameChg chg="add mod modGraphic">
          <ac:chgData name="Jason Arends" userId="2c6b8ff6-d8b8-40df-ace7-640c9656bcb6" providerId="ADAL" clId="{C174F921-C7C9-4AA2-925A-F363DD4324C9}" dt="2021-08-30T10:18:35.429" v="11" actId="400"/>
          <ac:graphicFrameMkLst>
            <pc:docMk/>
            <pc:sldMk cId="3573453061" sldId="257"/>
            <ac:graphicFrameMk id="7" creationId="{668D86DC-F204-43DC-8FFC-21381FBE0161}"/>
          </ac:graphicFrameMkLst>
        </pc:graphicFrameChg>
      </pc:sldChg>
      <pc:sldChg chg="addSp delSp modSp mod setBg">
        <pc:chgData name="Jason Arends" userId="2c6b8ff6-d8b8-40df-ace7-640c9656bcb6" providerId="ADAL" clId="{C174F921-C7C9-4AA2-925A-F363DD4324C9}" dt="2021-08-30T11:52:58.852" v="73" actId="26606"/>
        <pc:sldMkLst>
          <pc:docMk/>
          <pc:sldMk cId="293081767" sldId="258"/>
        </pc:sldMkLst>
        <pc:spChg chg="mod">
          <ac:chgData name="Jason Arends" userId="2c6b8ff6-d8b8-40df-ace7-640c9656bcb6" providerId="ADAL" clId="{C174F921-C7C9-4AA2-925A-F363DD4324C9}" dt="2021-08-30T11:52:58.852" v="73" actId="26606"/>
          <ac:spMkLst>
            <pc:docMk/>
            <pc:sldMk cId="293081767" sldId="258"/>
            <ac:spMk id="2" creationId="{C5687B3F-5517-48B8-98E7-8EE7B09B0C94}"/>
          </ac:spMkLst>
        </pc:spChg>
        <pc:spChg chg="del mod">
          <ac:chgData name="Jason Arends" userId="2c6b8ff6-d8b8-40df-ace7-640c9656bcb6" providerId="ADAL" clId="{C174F921-C7C9-4AA2-925A-F363DD4324C9}" dt="2021-08-30T11:52:58.852" v="73" actId="26606"/>
          <ac:spMkLst>
            <pc:docMk/>
            <pc:sldMk cId="293081767" sldId="258"/>
            <ac:spMk id="3" creationId="{C04F8CB5-37B2-4D01-8E5C-EB46A3703224}"/>
          </ac:spMkLst>
        </pc:spChg>
        <pc:spChg chg="add">
          <ac:chgData name="Jason Arends" userId="2c6b8ff6-d8b8-40df-ace7-640c9656bcb6" providerId="ADAL" clId="{C174F921-C7C9-4AA2-925A-F363DD4324C9}" dt="2021-08-30T11:52:58.852" v="73" actId="26606"/>
          <ac:spMkLst>
            <pc:docMk/>
            <pc:sldMk cId="293081767" sldId="258"/>
            <ac:spMk id="9" creationId="{B819A166-7571-4003-A6B8-B62034C3ED30}"/>
          </ac:spMkLst>
        </pc:spChg>
        <pc:graphicFrameChg chg="add">
          <ac:chgData name="Jason Arends" userId="2c6b8ff6-d8b8-40df-ace7-640c9656bcb6" providerId="ADAL" clId="{C174F921-C7C9-4AA2-925A-F363DD4324C9}" dt="2021-08-30T11:52:58.852" v="73" actId="26606"/>
          <ac:graphicFrameMkLst>
            <pc:docMk/>
            <pc:sldMk cId="293081767" sldId="258"/>
            <ac:graphicFrameMk id="5" creationId="{3D7BC219-E41C-48A9-92A1-D25C8505BC5F}"/>
          </ac:graphicFrameMkLst>
        </pc:graphicFrameChg>
      </pc:sldChg>
      <pc:sldChg chg="addSp delSp modSp mod setBg">
        <pc:chgData name="Jason Arends" userId="2c6b8ff6-d8b8-40df-ace7-640c9656bcb6" providerId="ADAL" clId="{C174F921-C7C9-4AA2-925A-F363DD4324C9}" dt="2021-08-30T12:13:14.670" v="503" actId="26606"/>
        <pc:sldMkLst>
          <pc:docMk/>
          <pc:sldMk cId="1996324613" sldId="259"/>
        </pc:sldMkLst>
        <pc:spChg chg="mod">
          <ac:chgData name="Jason Arends" userId="2c6b8ff6-d8b8-40df-ace7-640c9656bcb6" providerId="ADAL" clId="{C174F921-C7C9-4AA2-925A-F363DD4324C9}" dt="2021-08-30T12:13:14.670" v="503" actId="26606"/>
          <ac:spMkLst>
            <pc:docMk/>
            <pc:sldMk cId="1996324613" sldId="259"/>
            <ac:spMk id="2" creationId="{ECA5CD5D-F1EB-454F-A2D4-551225B5B7B0}"/>
          </ac:spMkLst>
        </pc:spChg>
        <pc:spChg chg="mod ord">
          <ac:chgData name="Jason Arends" userId="2c6b8ff6-d8b8-40df-ace7-640c9656bcb6" providerId="ADAL" clId="{C174F921-C7C9-4AA2-925A-F363DD4324C9}" dt="2021-08-30T12:13:14.670" v="503" actId="26606"/>
          <ac:spMkLst>
            <pc:docMk/>
            <pc:sldMk cId="1996324613" sldId="259"/>
            <ac:spMk id="3" creationId="{6D098367-E501-4EFD-ABEB-78C9A2916715}"/>
          </ac:spMkLst>
        </pc:spChg>
        <pc:spChg chg="add del">
          <ac:chgData name="Jason Arends" userId="2c6b8ff6-d8b8-40df-ace7-640c9656bcb6" providerId="ADAL" clId="{C174F921-C7C9-4AA2-925A-F363DD4324C9}" dt="2021-08-30T12:13:13.252" v="500" actId="26606"/>
          <ac:spMkLst>
            <pc:docMk/>
            <pc:sldMk cId="1996324613" sldId="259"/>
            <ac:spMk id="9" creationId="{FF9B822F-893E-44C8-963C-64F50ACECBB2}"/>
          </ac:spMkLst>
        </pc:spChg>
        <pc:spChg chg="add del">
          <ac:chgData name="Jason Arends" userId="2c6b8ff6-d8b8-40df-ace7-640c9656bcb6" providerId="ADAL" clId="{C174F921-C7C9-4AA2-925A-F363DD4324C9}" dt="2021-08-30T12:13:13.252" v="500" actId="26606"/>
          <ac:spMkLst>
            <pc:docMk/>
            <pc:sldMk cId="1996324613" sldId="259"/>
            <ac:spMk id="11" creationId="{EBF87945-A001-489F-9D9B-7D9435F0B9CA}"/>
          </ac:spMkLst>
        </pc:spChg>
        <pc:spChg chg="add del">
          <ac:chgData name="Jason Arends" userId="2c6b8ff6-d8b8-40df-ace7-640c9656bcb6" providerId="ADAL" clId="{C174F921-C7C9-4AA2-925A-F363DD4324C9}" dt="2021-08-30T12:13:14.664" v="502" actId="26606"/>
          <ac:spMkLst>
            <pc:docMk/>
            <pc:sldMk cId="1996324613" sldId="259"/>
            <ac:spMk id="13" creationId="{F13C74B1-5B17-4795-BED0-7140497B445A}"/>
          </ac:spMkLst>
        </pc:spChg>
        <pc:spChg chg="add del">
          <ac:chgData name="Jason Arends" userId="2c6b8ff6-d8b8-40df-ace7-640c9656bcb6" providerId="ADAL" clId="{C174F921-C7C9-4AA2-925A-F363DD4324C9}" dt="2021-08-30T12:13:14.664" v="502" actId="26606"/>
          <ac:spMkLst>
            <pc:docMk/>
            <pc:sldMk cId="1996324613" sldId="259"/>
            <ac:spMk id="14" creationId="{D4974D33-8DC5-464E-8C6D-BE58F0669C17}"/>
          </ac:spMkLst>
        </pc:spChg>
        <pc:spChg chg="add">
          <ac:chgData name="Jason Arends" userId="2c6b8ff6-d8b8-40df-ace7-640c9656bcb6" providerId="ADAL" clId="{C174F921-C7C9-4AA2-925A-F363DD4324C9}" dt="2021-08-30T12:13:14.670" v="503" actId="26606"/>
          <ac:spMkLst>
            <pc:docMk/>
            <pc:sldMk cId="1996324613" sldId="259"/>
            <ac:spMk id="16" creationId="{FF9B822F-893E-44C8-963C-64F50ACECBB2}"/>
          </ac:spMkLst>
        </pc:spChg>
        <pc:spChg chg="add">
          <ac:chgData name="Jason Arends" userId="2c6b8ff6-d8b8-40df-ace7-640c9656bcb6" providerId="ADAL" clId="{C174F921-C7C9-4AA2-925A-F363DD4324C9}" dt="2021-08-30T12:13:14.670" v="503" actId="26606"/>
          <ac:spMkLst>
            <pc:docMk/>
            <pc:sldMk cId="1996324613" sldId="259"/>
            <ac:spMk id="17" creationId="{EBF87945-A001-489F-9D9B-7D9435F0B9CA}"/>
          </ac:spMkLst>
        </pc:spChg>
        <pc:picChg chg="add mod">
          <ac:chgData name="Jason Arends" userId="2c6b8ff6-d8b8-40df-ace7-640c9656bcb6" providerId="ADAL" clId="{C174F921-C7C9-4AA2-925A-F363DD4324C9}" dt="2021-08-30T12:13:14.670" v="503" actId="26606"/>
          <ac:picMkLst>
            <pc:docMk/>
            <pc:sldMk cId="1996324613" sldId="259"/>
            <ac:picMk id="4" creationId="{E45B8E25-B2F7-4C09-9515-9A0F18894DAA}"/>
          </ac:picMkLst>
        </pc:picChg>
      </pc:sldChg>
      <pc:sldChg chg="addSp delSp modSp mod setBg">
        <pc:chgData name="Jason Arends" userId="2c6b8ff6-d8b8-40df-ace7-640c9656bcb6" providerId="ADAL" clId="{C174F921-C7C9-4AA2-925A-F363DD4324C9}" dt="2021-08-30T12:12:34.482" v="461" actId="26606"/>
        <pc:sldMkLst>
          <pc:docMk/>
          <pc:sldMk cId="141495923" sldId="260"/>
        </pc:sldMkLst>
        <pc:spChg chg="mod">
          <ac:chgData name="Jason Arends" userId="2c6b8ff6-d8b8-40df-ace7-640c9656bcb6" providerId="ADAL" clId="{C174F921-C7C9-4AA2-925A-F363DD4324C9}" dt="2021-08-30T12:12:34.482" v="461" actId="26606"/>
          <ac:spMkLst>
            <pc:docMk/>
            <pc:sldMk cId="141495923" sldId="260"/>
            <ac:spMk id="2" creationId="{79214CD9-FDEE-4974-A583-74AA90926DF2}"/>
          </ac:spMkLst>
        </pc:spChg>
        <pc:spChg chg="add del mod">
          <ac:chgData name="Jason Arends" userId="2c6b8ff6-d8b8-40df-ace7-640c9656bcb6" providerId="ADAL" clId="{C174F921-C7C9-4AA2-925A-F363DD4324C9}" dt="2021-08-30T12:12:16.092" v="459" actId="26606"/>
          <ac:spMkLst>
            <pc:docMk/>
            <pc:sldMk cId="141495923" sldId="260"/>
            <ac:spMk id="3" creationId="{8BD6AA21-1F23-444D-8C62-45987E155195}"/>
          </ac:spMkLst>
        </pc:spChg>
        <pc:spChg chg="add del">
          <ac:chgData name="Jason Arends" userId="2c6b8ff6-d8b8-40df-ace7-640c9656bcb6" providerId="ADAL" clId="{C174F921-C7C9-4AA2-925A-F363DD4324C9}" dt="2021-08-30T12:12:34.482" v="461" actId="26606"/>
          <ac:spMkLst>
            <pc:docMk/>
            <pc:sldMk cId="141495923" sldId="260"/>
            <ac:spMk id="9" creationId="{FDDEF810-FBAE-4C80-B905-316331395C3D}"/>
          </ac:spMkLst>
        </pc:spChg>
        <pc:spChg chg="add del">
          <ac:chgData name="Jason Arends" userId="2c6b8ff6-d8b8-40df-ace7-640c9656bcb6" providerId="ADAL" clId="{C174F921-C7C9-4AA2-925A-F363DD4324C9}" dt="2021-08-30T12:12:16.073" v="458" actId="26606"/>
          <ac:spMkLst>
            <pc:docMk/>
            <pc:sldMk cId="141495923" sldId="260"/>
            <ac:spMk id="10" creationId="{D3E17859-C5F0-476F-A082-A4CB8841DB24}"/>
          </ac:spMkLst>
        </pc:spChg>
        <pc:spChg chg="add del">
          <ac:chgData name="Jason Arends" userId="2c6b8ff6-d8b8-40df-ace7-640c9656bcb6" providerId="ADAL" clId="{C174F921-C7C9-4AA2-925A-F363DD4324C9}" dt="2021-08-30T12:12:34.482" v="461" actId="26606"/>
          <ac:spMkLst>
            <pc:docMk/>
            <pc:sldMk cId="141495923" sldId="260"/>
            <ac:spMk id="11" creationId="{FD8C7A0F-D774-4978-AA9C-7E703C2F463A}"/>
          </ac:spMkLst>
        </pc:spChg>
        <pc:spChg chg="add del">
          <ac:chgData name="Jason Arends" userId="2c6b8ff6-d8b8-40df-ace7-640c9656bcb6" providerId="ADAL" clId="{C174F921-C7C9-4AA2-925A-F363DD4324C9}" dt="2021-08-30T12:12:16.073" v="458" actId="26606"/>
          <ac:spMkLst>
            <pc:docMk/>
            <pc:sldMk cId="141495923" sldId="260"/>
            <ac:spMk id="12" creationId="{70BEB1E7-2F88-40BC-B73D-42E5B6F80BFC}"/>
          </ac:spMkLst>
        </pc:spChg>
        <pc:spChg chg="add del">
          <ac:chgData name="Jason Arends" userId="2c6b8ff6-d8b8-40df-ace7-640c9656bcb6" providerId="ADAL" clId="{C174F921-C7C9-4AA2-925A-F363DD4324C9}" dt="2021-08-30T12:12:34.482" v="461" actId="26606"/>
          <ac:spMkLst>
            <pc:docMk/>
            <pc:sldMk cId="141495923" sldId="260"/>
            <ac:spMk id="13" creationId="{61C7310A-3A42-4F75-8058-7F39E52B11BC}"/>
          </ac:spMkLst>
        </pc:spChg>
        <pc:spChg chg="add del">
          <ac:chgData name="Jason Arends" userId="2c6b8ff6-d8b8-40df-ace7-640c9656bcb6" providerId="ADAL" clId="{C174F921-C7C9-4AA2-925A-F363DD4324C9}" dt="2021-08-30T12:12:16.073" v="458" actId="26606"/>
          <ac:spMkLst>
            <pc:docMk/>
            <pc:sldMk cId="141495923" sldId="260"/>
            <ac:spMk id="14" creationId="{A7B99495-F43F-4D80-A44F-2CB4764EB90B}"/>
          </ac:spMkLst>
        </pc:spChg>
        <pc:spChg chg="add del">
          <ac:chgData name="Jason Arends" userId="2c6b8ff6-d8b8-40df-ace7-640c9656bcb6" providerId="ADAL" clId="{C174F921-C7C9-4AA2-925A-F363DD4324C9}" dt="2021-08-30T12:12:34.482" v="461" actId="26606"/>
          <ac:spMkLst>
            <pc:docMk/>
            <pc:sldMk cId="141495923" sldId="260"/>
            <ac:spMk id="15" creationId="{27D88313-56C7-45D8-8D97-2F5CCBF99683}"/>
          </ac:spMkLst>
        </pc:spChg>
        <pc:spChg chg="add">
          <ac:chgData name="Jason Arends" userId="2c6b8ff6-d8b8-40df-ace7-640c9656bcb6" providerId="ADAL" clId="{C174F921-C7C9-4AA2-925A-F363DD4324C9}" dt="2021-08-30T12:12:34.482" v="461" actId="26606"/>
          <ac:spMkLst>
            <pc:docMk/>
            <pc:sldMk cId="141495923" sldId="260"/>
            <ac:spMk id="21" creationId="{2B566528-1B12-4246-9431-5C2D7D081168}"/>
          </ac:spMkLst>
        </pc:spChg>
        <pc:grpChg chg="add">
          <ac:chgData name="Jason Arends" userId="2c6b8ff6-d8b8-40df-ace7-640c9656bcb6" providerId="ADAL" clId="{C174F921-C7C9-4AA2-925A-F363DD4324C9}" dt="2021-08-30T12:12:34.482" v="461" actId="26606"/>
          <ac:grpSpMkLst>
            <pc:docMk/>
            <pc:sldMk cId="141495923" sldId="260"/>
            <ac:grpSpMk id="23" creationId="{828A5161-06F1-46CF-8AD7-844680A59E13}"/>
          </ac:grpSpMkLst>
        </pc:grpChg>
        <pc:grpChg chg="add">
          <ac:chgData name="Jason Arends" userId="2c6b8ff6-d8b8-40df-ace7-640c9656bcb6" providerId="ADAL" clId="{C174F921-C7C9-4AA2-925A-F363DD4324C9}" dt="2021-08-30T12:12:34.482" v="461" actId="26606"/>
          <ac:grpSpMkLst>
            <pc:docMk/>
            <pc:sldMk cId="141495923" sldId="260"/>
            <ac:grpSpMk id="27" creationId="{5995D10D-E9C9-47DB-AE7E-801FEF38F5C9}"/>
          </ac:grpSpMkLst>
        </pc:grpChg>
        <pc:graphicFrameChg chg="add del">
          <ac:chgData name="Jason Arends" userId="2c6b8ff6-d8b8-40df-ace7-640c9656bcb6" providerId="ADAL" clId="{C174F921-C7C9-4AA2-925A-F363DD4324C9}" dt="2021-08-30T12:12:16.073" v="458" actId="26606"/>
          <ac:graphicFrameMkLst>
            <pc:docMk/>
            <pc:sldMk cId="141495923" sldId="260"/>
            <ac:graphicFrameMk id="5" creationId="{7AB15E77-B585-48C9-A803-0B45ADCD747D}"/>
          </ac:graphicFrameMkLst>
        </pc:graphicFrameChg>
        <pc:graphicFrameChg chg="add mod ord modGraphic">
          <ac:chgData name="Jason Arends" userId="2c6b8ff6-d8b8-40df-ace7-640c9656bcb6" providerId="ADAL" clId="{C174F921-C7C9-4AA2-925A-F363DD4324C9}" dt="2021-08-30T12:12:34.482" v="461" actId="26606"/>
          <ac:graphicFrameMkLst>
            <pc:docMk/>
            <pc:sldMk cId="141495923" sldId="260"/>
            <ac:graphicFrameMk id="16" creationId="{C0BE425E-5710-4A3F-825B-827516CFB54B}"/>
          </ac:graphicFrameMkLst>
        </pc:graphicFrameChg>
        <pc:picChg chg="add mod">
          <ac:chgData name="Jason Arends" userId="2c6b8ff6-d8b8-40df-ace7-640c9656bcb6" providerId="ADAL" clId="{C174F921-C7C9-4AA2-925A-F363DD4324C9}" dt="2021-08-30T12:12:34.482" v="461" actId="26606"/>
          <ac:picMkLst>
            <pc:docMk/>
            <pc:sldMk cId="141495923" sldId="260"/>
            <ac:picMk id="4" creationId="{801D7CDD-5154-4696-A4C1-CA4E091E65BB}"/>
          </ac:picMkLst>
        </pc:picChg>
        <pc:picChg chg="add del">
          <ac:chgData name="Jason Arends" userId="2c6b8ff6-d8b8-40df-ace7-640c9656bcb6" providerId="ADAL" clId="{C174F921-C7C9-4AA2-925A-F363DD4324C9}" dt="2021-08-30T12:12:16.073" v="458" actId="26606"/>
          <ac:picMkLst>
            <pc:docMk/>
            <pc:sldMk cId="141495923" sldId="260"/>
            <ac:picMk id="6" creationId="{C07D2E8D-DE1E-48D0-8618-745B4945103E}"/>
          </ac:picMkLst>
        </pc:picChg>
      </pc:sldChg>
      <pc:sldChg chg="addSp delSp modSp new mod setBg">
        <pc:chgData name="Jason Arends" userId="2c6b8ff6-d8b8-40df-ace7-640c9656bcb6" providerId="ADAL" clId="{C174F921-C7C9-4AA2-925A-F363DD4324C9}" dt="2021-08-30T14:07:46.006" v="1262" actId="26606"/>
        <pc:sldMkLst>
          <pc:docMk/>
          <pc:sldMk cId="2639487872" sldId="261"/>
        </pc:sldMkLst>
        <pc:spChg chg="mod">
          <ac:chgData name="Jason Arends" userId="2c6b8ff6-d8b8-40df-ace7-640c9656bcb6" providerId="ADAL" clId="{C174F921-C7C9-4AA2-925A-F363DD4324C9}" dt="2021-08-30T14:07:46.006" v="1262" actId="26606"/>
          <ac:spMkLst>
            <pc:docMk/>
            <pc:sldMk cId="2639487872" sldId="261"/>
            <ac:spMk id="2" creationId="{03F44A1A-9525-4A69-9D24-7CC03CD12182}"/>
          </ac:spMkLst>
        </pc:spChg>
        <pc:spChg chg="del mod">
          <ac:chgData name="Jason Arends" userId="2c6b8ff6-d8b8-40df-ace7-640c9656bcb6" providerId="ADAL" clId="{C174F921-C7C9-4AA2-925A-F363DD4324C9}" dt="2021-08-30T14:07:46.006" v="1262" actId="26606"/>
          <ac:spMkLst>
            <pc:docMk/>
            <pc:sldMk cId="2639487872" sldId="261"/>
            <ac:spMk id="3" creationId="{73488F37-52E1-4903-A4C5-AAF7B75756D9}"/>
          </ac:spMkLst>
        </pc:spChg>
        <pc:spChg chg="add">
          <ac:chgData name="Jason Arends" userId="2c6b8ff6-d8b8-40df-ace7-640c9656bcb6" providerId="ADAL" clId="{C174F921-C7C9-4AA2-925A-F363DD4324C9}" dt="2021-08-30T14:07:46.006" v="1262" actId="26606"/>
          <ac:spMkLst>
            <pc:docMk/>
            <pc:sldMk cId="2639487872" sldId="261"/>
            <ac:spMk id="9" creationId="{FDDEF810-FBAE-4C80-B905-316331395C3D}"/>
          </ac:spMkLst>
        </pc:spChg>
        <pc:spChg chg="add">
          <ac:chgData name="Jason Arends" userId="2c6b8ff6-d8b8-40df-ace7-640c9656bcb6" providerId="ADAL" clId="{C174F921-C7C9-4AA2-925A-F363DD4324C9}" dt="2021-08-30T14:07:46.006" v="1262" actId="26606"/>
          <ac:spMkLst>
            <pc:docMk/>
            <pc:sldMk cId="2639487872" sldId="261"/>
            <ac:spMk id="11" creationId="{FD8C7A0F-D774-4978-AA9C-7E703C2F463A}"/>
          </ac:spMkLst>
        </pc:spChg>
        <pc:spChg chg="add">
          <ac:chgData name="Jason Arends" userId="2c6b8ff6-d8b8-40df-ace7-640c9656bcb6" providerId="ADAL" clId="{C174F921-C7C9-4AA2-925A-F363DD4324C9}" dt="2021-08-30T14:07:46.006" v="1262" actId="26606"/>
          <ac:spMkLst>
            <pc:docMk/>
            <pc:sldMk cId="2639487872" sldId="261"/>
            <ac:spMk id="13" creationId="{61C7310A-3A42-4F75-8058-7F39E52B11BC}"/>
          </ac:spMkLst>
        </pc:spChg>
        <pc:spChg chg="add">
          <ac:chgData name="Jason Arends" userId="2c6b8ff6-d8b8-40df-ace7-640c9656bcb6" providerId="ADAL" clId="{C174F921-C7C9-4AA2-925A-F363DD4324C9}" dt="2021-08-30T14:07:46.006" v="1262" actId="26606"/>
          <ac:spMkLst>
            <pc:docMk/>
            <pc:sldMk cId="2639487872" sldId="261"/>
            <ac:spMk id="15" creationId="{27D88313-56C7-45D8-8D97-2F5CCBF99683}"/>
          </ac:spMkLst>
        </pc:spChg>
        <pc:graphicFrameChg chg="add">
          <ac:chgData name="Jason Arends" userId="2c6b8ff6-d8b8-40df-ace7-640c9656bcb6" providerId="ADAL" clId="{C174F921-C7C9-4AA2-925A-F363DD4324C9}" dt="2021-08-30T14:07:46.006" v="1262" actId="26606"/>
          <ac:graphicFrameMkLst>
            <pc:docMk/>
            <pc:sldMk cId="2639487872" sldId="261"/>
            <ac:graphicFrameMk id="5" creationId="{B9B9BBD4-EA22-4194-95B4-213D5E47EF3F}"/>
          </ac:graphicFrameMkLst>
        </pc:graphicFrameChg>
      </pc:sldChg>
      <pc:sldChg chg="addSp delSp modSp new mod setBg">
        <pc:chgData name="Jason Arends" userId="2c6b8ff6-d8b8-40df-ace7-640c9656bcb6" providerId="ADAL" clId="{C174F921-C7C9-4AA2-925A-F363DD4324C9}" dt="2021-08-30T14:06:18.262" v="1213" actId="26606"/>
        <pc:sldMkLst>
          <pc:docMk/>
          <pc:sldMk cId="2800588980" sldId="262"/>
        </pc:sldMkLst>
        <pc:spChg chg="mod">
          <ac:chgData name="Jason Arends" userId="2c6b8ff6-d8b8-40df-ace7-640c9656bcb6" providerId="ADAL" clId="{C174F921-C7C9-4AA2-925A-F363DD4324C9}" dt="2021-08-30T14:06:18.262" v="1213" actId="26606"/>
          <ac:spMkLst>
            <pc:docMk/>
            <pc:sldMk cId="2800588980" sldId="262"/>
            <ac:spMk id="2" creationId="{6FA21880-270F-4FEA-A689-EB4D56A9FDBA}"/>
          </ac:spMkLst>
        </pc:spChg>
        <pc:spChg chg="del mod">
          <ac:chgData name="Jason Arends" userId="2c6b8ff6-d8b8-40df-ace7-640c9656bcb6" providerId="ADAL" clId="{C174F921-C7C9-4AA2-925A-F363DD4324C9}" dt="2021-08-30T14:06:18.262" v="1213" actId="26606"/>
          <ac:spMkLst>
            <pc:docMk/>
            <pc:sldMk cId="2800588980" sldId="262"/>
            <ac:spMk id="3" creationId="{69D01EFA-3B95-4461-962A-2061FC86330B}"/>
          </ac:spMkLst>
        </pc:spChg>
        <pc:spChg chg="add del">
          <ac:chgData name="Jason Arends" userId="2c6b8ff6-d8b8-40df-ace7-640c9656bcb6" providerId="ADAL" clId="{C174F921-C7C9-4AA2-925A-F363DD4324C9}" dt="2021-08-30T14:06:18.228" v="1212" actId="26606"/>
          <ac:spMkLst>
            <pc:docMk/>
            <pc:sldMk cId="2800588980" sldId="262"/>
            <ac:spMk id="9" creationId="{8FC9BE17-9A7B-462D-AE50-3D8777387304}"/>
          </ac:spMkLst>
        </pc:spChg>
        <pc:spChg chg="add del">
          <ac:chgData name="Jason Arends" userId="2c6b8ff6-d8b8-40df-ace7-640c9656bcb6" providerId="ADAL" clId="{C174F921-C7C9-4AA2-925A-F363DD4324C9}" dt="2021-08-30T14:06:18.228" v="1212" actId="26606"/>
          <ac:spMkLst>
            <pc:docMk/>
            <pc:sldMk cId="2800588980" sldId="262"/>
            <ac:spMk id="11" creationId="{3EBE8569-6AEC-4B8C-8D53-2DE337CDBA65}"/>
          </ac:spMkLst>
        </pc:spChg>
        <pc:spChg chg="add del">
          <ac:chgData name="Jason Arends" userId="2c6b8ff6-d8b8-40df-ace7-640c9656bcb6" providerId="ADAL" clId="{C174F921-C7C9-4AA2-925A-F363DD4324C9}" dt="2021-08-30T14:06:18.228" v="1212" actId="26606"/>
          <ac:spMkLst>
            <pc:docMk/>
            <pc:sldMk cId="2800588980" sldId="262"/>
            <ac:spMk id="13" creationId="{55D4142C-5077-457F-A6AD-3FECFDB39685}"/>
          </ac:spMkLst>
        </pc:spChg>
        <pc:spChg chg="add del">
          <ac:chgData name="Jason Arends" userId="2c6b8ff6-d8b8-40df-ace7-640c9656bcb6" providerId="ADAL" clId="{C174F921-C7C9-4AA2-925A-F363DD4324C9}" dt="2021-08-30T14:06:18.228" v="1212" actId="26606"/>
          <ac:spMkLst>
            <pc:docMk/>
            <pc:sldMk cId="2800588980" sldId="262"/>
            <ac:spMk id="15" creationId="{7A5F0580-5EE9-419F-96EE-B6529EF6E7D0}"/>
          </ac:spMkLst>
        </pc:spChg>
        <pc:spChg chg="add">
          <ac:chgData name="Jason Arends" userId="2c6b8ff6-d8b8-40df-ace7-640c9656bcb6" providerId="ADAL" clId="{C174F921-C7C9-4AA2-925A-F363DD4324C9}" dt="2021-08-30T14:06:18.262" v="1213" actId="26606"/>
          <ac:spMkLst>
            <pc:docMk/>
            <pc:sldMk cId="2800588980" sldId="262"/>
            <ac:spMk id="17" creationId="{A1F6BF70-C7D1-4AF9-8DB4-BEEB8A9C3529}"/>
          </ac:spMkLst>
        </pc:spChg>
        <pc:spChg chg="add">
          <ac:chgData name="Jason Arends" userId="2c6b8ff6-d8b8-40df-ace7-640c9656bcb6" providerId="ADAL" clId="{C174F921-C7C9-4AA2-925A-F363DD4324C9}" dt="2021-08-30T14:06:18.262" v="1213" actId="26606"/>
          <ac:spMkLst>
            <pc:docMk/>
            <pc:sldMk cId="2800588980" sldId="262"/>
            <ac:spMk id="20" creationId="{2C1BBA94-3F40-40AA-8BB9-E69E25E537C1}"/>
          </ac:spMkLst>
        </pc:spChg>
        <pc:grpChg chg="add">
          <ac:chgData name="Jason Arends" userId="2c6b8ff6-d8b8-40df-ace7-640c9656bcb6" providerId="ADAL" clId="{C174F921-C7C9-4AA2-925A-F363DD4324C9}" dt="2021-08-30T14:06:18.262" v="1213" actId="26606"/>
          <ac:grpSpMkLst>
            <pc:docMk/>
            <pc:sldMk cId="2800588980" sldId="262"/>
            <ac:grpSpMk id="18" creationId="{0C66A8B6-1F6E-4FCC-93B9-B9986B6FD111}"/>
          </ac:grpSpMkLst>
        </pc:grpChg>
        <pc:graphicFrameChg chg="add">
          <ac:chgData name="Jason Arends" userId="2c6b8ff6-d8b8-40df-ace7-640c9656bcb6" providerId="ADAL" clId="{C174F921-C7C9-4AA2-925A-F363DD4324C9}" dt="2021-08-30T14:06:18.262" v="1213" actId="26606"/>
          <ac:graphicFrameMkLst>
            <pc:docMk/>
            <pc:sldMk cId="2800588980" sldId="262"/>
            <ac:graphicFrameMk id="21" creationId="{87B07C12-86DF-476A-9E4F-CF7C6FDB80DC}"/>
          </ac:graphicFrameMkLst>
        </pc:graphicFrameChg>
        <pc:picChg chg="add del">
          <ac:chgData name="Jason Arends" userId="2c6b8ff6-d8b8-40df-ace7-640c9656bcb6" providerId="ADAL" clId="{C174F921-C7C9-4AA2-925A-F363DD4324C9}" dt="2021-08-30T14:06:18.228" v="1212" actId="26606"/>
          <ac:picMkLst>
            <pc:docMk/>
            <pc:sldMk cId="2800588980" sldId="262"/>
            <ac:picMk id="5" creationId="{BC586355-4C58-4FE1-A41E-EEFE997121AC}"/>
          </ac:picMkLst>
        </pc:picChg>
      </pc:sldChg>
      <pc:sldChg chg="addSp delSp modSp new mod ord setBg modAnim">
        <pc:chgData name="Jason Arends" userId="2c6b8ff6-d8b8-40df-ace7-640c9656bcb6" providerId="ADAL" clId="{C174F921-C7C9-4AA2-925A-F363DD4324C9}" dt="2021-08-30T14:06:44.581" v="1217" actId="26606"/>
        <pc:sldMkLst>
          <pc:docMk/>
          <pc:sldMk cId="3095393205" sldId="263"/>
        </pc:sldMkLst>
        <pc:spChg chg="mod">
          <ac:chgData name="Jason Arends" userId="2c6b8ff6-d8b8-40df-ace7-640c9656bcb6" providerId="ADAL" clId="{C174F921-C7C9-4AA2-925A-F363DD4324C9}" dt="2021-08-30T14:06:44.581" v="1217" actId="26606"/>
          <ac:spMkLst>
            <pc:docMk/>
            <pc:sldMk cId="3095393205" sldId="263"/>
            <ac:spMk id="2" creationId="{634DA640-B705-4FE9-BDD9-8A4E80B6CBE8}"/>
          </ac:spMkLst>
        </pc:spChg>
        <pc:spChg chg="mod">
          <ac:chgData name="Jason Arends" userId="2c6b8ff6-d8b8-40df-ace7-640c9656bcb6" providerId="ADAL" clId="{C174F921-C7C9-4AA2-925A-F363DD4324C9}" dt="2021-08-30T14:06:44.581" v="1217" actId="26606"/>
          <ac:spMkLst>
            <pc:docMk/>
            <pc:sldMk cId="3095393205" sldId="263"/>
            <ac:spMk id="3" creationId="{C62561DD-26BF-418F-8398-C39859F705B8}"/>
          </ac:spMkLst>
        </pc:spChg>
        <pc:spChg chg="add del">
          <ac:chgData name="Jason Arends" userId="2c6b8ff6-d8b8-40df-ace7-640c9656bcb6" providerId="ADAL" clId="{C174F921-C7C9-4AA2-925A-F363DD4324C9}" dt="2021-08-30T14:06:44.572" v="1216" actId="26606"/>
          <ac:spMkLst>
            <pc:docMk/>
            <pc:sldMk cId="3095393205" sldId="263"/>
            <ac:spMk id="9" creationId="{201CC55D-ED54-4C5C-95E6-10947BD1103B}"/>
          </ac:spMkLst>
        </pc:spChg>
        <pc:spChg chg="add del">
          <ac:chgData name="Jason Arends" userId="2c6b8ff6-d8b8-40df-ace7-640c9656bcb6" providerId="ADAL" clId="{C174F921-C7C9-4AA2-925A-F363DD4324C9}" dt="2021-08-30T14:06:44.572" v="1216" actId="26606"/>
          <ac:spMkLst>
            <pc:docMk/>
            <pc:sldMk cId="3095393205" sldId="263"/>
            <ac:spMk id="15" creationId="{3873B707-463F-40B0-8227-E8CC6C67EB25}"/>
          </ac:spMkLst>
        </pc:spChg>
        <pc:spChg chg="add del">
          <ac:chgData name="Jason Arends" userId="2c6b8ff6-d8b8-40df-ace7-640c9656bcb6" providerId="ADAL" clId="{C174F921-C7C9-4AA2-925A-F363DD4324C9}" dt="2021-08-30T14:06:44.572" v="1216" actId="26606"/>
          <ac:spMkLst>
            <pc:docMk/>
            <pc:sldMk cId="3095393205" sldId="263"/>
            <ac:spMk id="17" creationId="{C13237C8-E62C-4F0D-A318-BD6FB6C2D138}"/>
          </ac:spMkLst>
        </pc:spChg>
        <pc:spChg chg="add del">
          <ac:chgData name="Jason Arends" userId="2c6b8ff6-d8b8-40df-ace7-640c9656bcb6" providerId="ADAL" clId="{C174F921-C7C9-4AA2-925A-F363DD4324C9}" dt="2021-08-30T14:06:44.572" v="1216" actId="26606"/>
          <ac:spMkLst>
            <pc:docMk/>
            <pc:sldMk cId="3095393205" sldId="263"/>
            <ac:spMk id="19" creationId="{19C9EAEA-39D0-4B0E-A0EB-51E7B26740B1}"/>
          </ac:spMkLst>
        </pc:spChg>
        <pc:spChg chg="add">
          <ac:chgData name="Jason Arends" userId="2c6b8ff6-d8b8-40df-ace7-640c9656bcb6" providerId="ADAL" clId="{C174F921-C7C9-4AA2-925A-F363DD4324C9}" dt="2021-08-30T14:06:44.581" v="1217" actId="26606"/>
          <ac:spMkLst>
            <pc:docMk/>
            <pc:sldMk cId="3095393205" sldId="263"/>
            <ac:spMk id="21" creationId="{117AB3D3-3C9C-4DED-809A-78734805B895}"/>
          </ac:spMkLst>
        </pc:spChg>
        <pc:spChg chg="add">
          <ac:chgData name="Jason Arends" userId="2c6b8ff6-d8b8-40df-ace7-640c9656bcb6" providerId="ADAL" clId="{C174F921-C7C9-4AA2-925A-F363DD4324C9}" dt="2021-08-30T14:06:44.581" v="1217" actId="26606"/>
          <ac:spMkLst>
            <pc:docMk/>
            <pc:sldMk cId="3095393205" sldId="263"/>
            <ac:spMk id="22" creationId="{3A9A4357-BD1D-4622-A4FE-766E6AB8DE84}"/>
          </ac:spMkLst>
        </pc:spChg>
        <pc:spChg chg="add">
          <ac:chgData name="Jason Arends" userId="2c6b8ff6-d8b8-40df-ace7-640c9656bcb6" providerId="ADAL" clId="{C174F921-C7C9-4AA2-925A-F363DD4324C9}" dt="2021-08-30T14:06:44.581" v="1217" actId="26606"/>
          <ac:spMkLst>
            <pc:docMk/>
            <pc:sldMk cId="3095393205" sldId="263"/>
            <ac:spMk id="23" creationId="{E659831F-0D9A-4C63-9EBB-8435B85A440F}"/>
          </ac:spMkLst>
        </pc:spChg>
        <pc:spChg chg="add">
          <ac:chgData name="Jason Arends" userId="2c6b8ff6-d8b8-40df-ace7-640c9656bcb6" providerId="ADAL" clId="{C174F921-C7C9-4AA2-925A-F363DD4324C9}" dt="2021-08-30T14:06:44.581" v="1217" actId="26606"/>
          <ac:spMkLst>
            <pc:docMk/>
            <pc:sldMk cId="3095393205" sldId="263"/>
            <ac:spMk id="24" creationId="{E6995CE5-F890-4ABA-82A2-26507CE8D2A3}"/>
          </ac:spMkLst>
        </pc:spChg>
        <pc:grpChg chg="add del">
          <ac:chgData name="Jason Arends" userId="2c6b8ff6-d8b8-40df-ace7-640c9656bcb6" providerId="ADAL" clId="{C174F921-C7C9-4AA2-925A-F363DD4324C9}" dt="2021-08-30T14:06:44.572" v="1216" actId="26606"/>
          <ac:grpSpMkLst>
            <pc:docMk/>
            <pc:sldMk cId="3095393205" sldId="263"/>
            <ac:grpSpMk id="11" creationId="{1DE889C7-FAD6-4397-98E2-05D503484459}"/>
          </ac:grpSpMkLst>
        </pc:grpChg>
        <pc:picChg chg="add mod">
          <ac:chgData name="Jason Arends" userId="2c6b8ff6-d8b8-40df-ace7-640c9656bcb6" providerId="ADAL" clId="{C174F921-C7C9-4AA2-925A-F363DD4324C9}" dt="2021-08-30T14:06:44.581" v="1217" actId="26606"/>
          <ac:picMkLst>
            <pc:docMk/>
            <pc:sldMk cId="3095393205" sldId="263"/>
            <ac:picMk id="4" creationId="{0035DF4E-3ED7-48A3-8EB8-797804A13649}"/>
          </ac:picMkLst>
        </pc:picChg>
      </pc:sldChg>
      <pc:sldChg chg="addSp delSp modSp new mod setBg">
        <pc:chgData name="Jason Arends" userId="2c6b8ff6-d8b8-40df-ace7-640c9656bcb6" providerId="ADAL" clId="{C174F921-C7C9-4AA2-925A-F363DD4324C9}" dt="2021-08-30T14:24:35.440" v="2199" actId="26606"/>
        <pc:sldMkLst>
          <pc:docMk/>
          <pc:sldMk cId="704291354" sldId="264"/>
        </pc:sldMkLst>
        <pc:spChg chg="mod">
          <ac:chgData name="Jason Arends" userId="2c6b8ff6-d8b8-40df-ace7-640c9656bcb6" providerId="ADAL" clId="{C174F921-C7C9-4AA2-925A-F363DD4324C9}" dt="2021-08-30T14:24:35.440" v="2199" actId="26606"/>
          <ac:spMkLst>
            <pc:docMk/>
            <pc:sldMk cId="704291354" sldId="264"/>
            <ac:spMk id="2" creationId="{D0FAE930-2EE8-48F2-B2E9-4D8B1E2CCE8C}"/>
          </ac:spMkLst>
        </pc:spChg>
        <pc:spChg chg="mod">
          <ac:chgData name="Jason Arends" userId="2c6b8ff6-d8b8-40df-ace7-640c9656bcb6" providerId="ADAL" clId="{C174F921-C7C9-4AA2-925A-F363DD4324C9}" dt="2021-08-30T14:24:35.440" v="2199" actId="26606"/>
          <ac:spMkLst>
            <pc:docMk/>
            <pc:sldMk cId="704291354" sldId="264"/>
            <ac:spMk id="3" creationId="{AB139019-D2AD-466A-9FF1-229626CEA64C}"/>
          </ac:spMkLst>
        </pc:spChg>
        <pc:spChg chg="add del">
          <ac:chgData name="Jason Arends" userId="2c6b8ff6-d8b8-40df-ace7-640c9656bcb6" providerId="ADAL" clId="{C174F921-C7C9-4AA2-925A-F363DD4324C9}" dt="2021-08-30T14:24:35.433" v="2198" actId="26606"/>
          <ac:spMkLst>
            <pc:docMk/>
            <pc:sldMk cId="704291354" sldId="264"/>
            <ac:spMk id="8" creationId="{777A147A-9ED8-46B4-8660-1B3C2AA880B5}"/>
          </ac:spMkLst>
        </pc:spChg>
        <pc:spChg chg="add del">
          <ac:chgData name="Jason Arends" userId="2c6b8ff6-d8b8-40df-ace7-640c9656bcb6" providerId="ADAL" clId="{C174F921-C7C9-4AA2-925A-F363DD4324C9}" dt="2021-08-30T14:24:35.433" v="2198" actId="26606"/>
          <ac:spMkLst>
            <pc:docMk/>
            <pc:sldMk cId="704291354" sldId="264"/>
            <ac:spMk id="10" creationId="{5D6C15A0-C087-4593-8414-2B4EC1CDC3DE}"/>
          </ac:spMkLst>
        </pc:spChg>
        <pc:picChg chg="add">
          <ac:chgData name="Jason Arends" userId="2c6b8ff6-d8b8-40df-ace7-640c9656bcb6" providerId="ADAL" clId="{C174F921-C7C9-4AA2-925A-F363DD4324C9}" dt="2021-08-30T14:24:35.440" v="2199" actId="26606"/>
          <ac:picMkLst>
            <pc:docMk/>
            <pc:sldMk cId="704291354" sldId="264"/>
            <ac:picMk id="5" creationId="{209AB03E-4319-4E3E-8565-E9307E4F6569}"/>
          </ac:picMkLst>
        </pc:picChg>
        <pc:cxnChg chg="add">
          <ac:chgData name="Jason Arends" userId="2c6b8ff6-d8b8-40df-ace7-640c9656bcb6" providerId="ADAL" clId="{C174F921-C7C9-4AA2-925A-F363DD4324C9}" dt="2021-08-30T14:24:35.440" v="2199" actId="26606"/>
          <ac:cxnSpMkLst>
            <pc:docMk/>
            <pc:sldMk cId="704291354" sldId="264"/>
            <ac:cxnSpMk id="9" creationId="{A7F400EE-A8A5-48AF-B4D6-291B52C6F0B0}"/>
          </ac:cxnSpMkLst>
        </pc:cxnChg>
      </pc:sldChg>
      <pc:sldChg chg="addSp delSp modSp new mod setBg">
        <pc:chgData name="Jason Arends" userId="2c6b8ff6-d8b8-40df-ace7-640c9656bcb6" providerId="ADAL" clId="{C174F921-C7C9-4AA2-925A-F363DD4324C9}" dt="2021-08-30T14:08:32.429" v="1300" actId="26606"/>
        <pc:sldMkLst>
          <pc:docMk/>
          <pc:sldMk cId="2829823072" sldId="265"/>
        </pc:sldMkLst>
        <pc:spChg chg="mod">
          <ac:chgData name="Jason Arends" userId="2c6b8ff6-d8b8-40df-ace7-640c9656bcb6" providerId="ADAL" clId="{C174F921-C7C9-4AA2-925A-F363DD4324C9}" dt="2021-08-30T14:08:32.429" v="1300" actId="26606"/>
          <ac:spMkLst>
            <pc:docMk/>
            <pc:sldMk cId="2829823072" sldId="265"/>
            <ac:spMk id="2" creationId="{B2436E7B-69EE-46B4-BFDE-7E1E30D711FE}"/>
          </ac:spMkLst>
        </pc:spChg>
        <pc:spChg chg="del">
          <ac:chgData name="Jason Arends" userId="2c6b8ff6-d8b8-40df-ace7-640c9656bcb6" providerId="ADAL" clId="{C174F921-C7C9-4AA2-925A-F363DD4324C9}" dt="2021-08-30T14:08:29.353" v="1299"/>
          <ac:spMkLst>
            <pc:docMk/>
            <pc:sldMk cId="2829823072" sldId="265"/>
            <ac:spMk id="3" creationId="{F4F72F09-83E2-491B-8AED-4132B7B1637F}"/>
          </ac:spMkLst>
        </pc:spChg>
        <pc:spChg chg="add">
          <ac:chgData name="Jason Arends" userId="2c6b8ff6-d8b8-40df-ace7-640c9656bcb6" providerId="ADAL" clId="{C174F921-C7C9-4AA2-925A-F363DD4324C9}" dt="2021-08-30T14:08:32.429" v="1300" actId="26606"/>
          <ac:spMkLst>
            <pc:docMk/>
            <pc:sldMk cId="2829823072" sldId="265"/>
            <ac:spMk id="9" creationId="{16C5FA50-8D52-4617-AF91-5C7B1C8352F1}"/>
          </ac:spMkLst>
        </pc:spChg>
        <pc:spChg chg="add">
          <ac:chgData name="Jason Arends" userId="2c6b8ff6-d8b8-40df-ace7-640c9656bcb6" providerId="ADAL" clId="{C174F921-C7C9-4AA2-925A-F363DD4324C9}" dt="2021-08-30T14:08:32.429" v="1300" actId="26606"/>
          <ac:spMkLst>
            <pc:docMk/>
            <pc:sldMk cId="2829823072" sldId="265"/>
            <ac:spMk id="11" creationId="{E223798C-12AD-4B0C-A50C-D676347D67CF}"/>
          </ac:spMkLst>
        </pc:spChg>
        <pc:picChg chg="add mod">
          <ac:chgData name="Jason Arends" userId="2c6b8ff6-d8b8-40df-ace7-640c9656bcb6" providerId="ADAL" clId="{C174F921-C7C9-4AA2-925A-F363DD4324C9}" dt="2021-08-30T14:08:32.429" v="1300" actId="26606"/>
          <ac:picMkLst>
            <pc:docMk/>
            <pc:sldMk cId="2829823072" sldId="265"/>
            <ac:picMk id="4" creationId="{68E0A4B9-60A1-4AC7-866B-EAF16DC97A52}"/>
          </ac:picMkLst>
        </pc:picChg>
      </pc:sldChg>
      <pc:sldChg chg="addSp delSp modSp new mod setBg modAnim">
        <pc:chgData name="Jason Arends" userId="2c6b8ff6-d8b8-40df-ace7-640c9656bcb6" providerId="ADAL" clId="{C174F921-C7C9-4AA2-925A-F363DD4324C9}" dt="2021-08-30T14:10:28.326" v="1603"/>
        <pc:sldMkLst>
          <pc:docMk/>
          <pc:sldMk cId="1993679096" sldId="266"/>
        </pc:sldMkLst>
        <pc:spChg chg="mod">
          <ac:chgData name="Jason Arends" userId="2c6b8ff6-d8b8-40df-ace7-640c9656bcb6" providerId="ADAL" clId="{C174F921-C7C9-4AA2-925A-F363DD4324C9}" dt="2021-08-30T14:10:20.074" v="1601" actId="26606"/>
          <ac:spMkLst>
            <pc:docMk/>
            <pc:sldMk cId="1993679096" sldId="266"/>
            <ac:spMk id="2" creationId="{F2A63A55-3DA0-4BD4-B206-72E10F288DDA}"/>
          </ac:spMkLst>
        </pc:spChg>
        <pc:spChg chg="del mod">
          <ac:chgData name="Jason Arends" userId="2c6b8ff6-d8b8-40df-ace7-640c9656bcb6" providerId="ADAL" clId="{C174F921-C7C9-4AA2-925A-F363DD4324C9}" dt="2021-08-30T14:10:20.074" v="1601" actId="26606"/>
          <ac:spMkLst>
            <pc:docMk/>
            <pc:sldMk cId="1993679096" sldId="266"/>
            <ac:spMk id="3" creationId="{3B707D49-41FF-41A7-98CD-7E08AA4429A9}"/>
          </ac:spMkLst>
        </pc:spChg>
        <pc:spChg chg="add">
          <ac:chgData name="Jason Arends" userId="2c6b8ff6-d8b8-40df-ace7-640c9656bcb6" providerId="ADAL" clId="{C174F921-C7C9-4AA2-925A-F363DD4324C9}" dt="2021-08-30T14:10:20.074" v="1601" actId="26606"/>
          <ac:spMkLst>
            <pc:docMk/>
            <pc:sldMk cId="1993679096" sldId="266"/>
            <ac:spMk id="9" creationId="{2E442304-DDBD-4F7B-8017-36BCC863FB40}"/>
          </ac:spMkLst>
        </pc:spChg>
        <pc:spChg chg="add">
          <ac:chgData name="Jason Arends" userId="2c6b8ff6-d8b8-40df-ace7-640c9656bcb6" providerId="ADAL" clId="{C174F921-C7C9-4AA2-925A-F363DD4324C9}" dt="2021-08-30T14:10:20.074" v="1601" actId="26606"/>
          <ac:spMkLst>
            <pc:docMk/>
            <pc:sldMk cId="1993679096" sldId="266"/>
            <ac:spMk id="11" creationId="{5E107275-3853-46FD-A241-DE4355A42675}"/>
          </ac:spMkLst>
        </pc:spChg>
        <pc:graphicFrameChg chg="add">
          <ac:chgData name="Jason Arends" userId="2c6b8ff6-d8b8-40df-ace7-640c9656bcb6" providerId="ADAL" clId="{C174F921-C7C9-4AA2-925A-F363DD4324C9}" dt="2021-08-30T14:10:20.074" v="1601" actId="26606"/>
          <ac:graphicFrameMkLst>
            <pc:docMk/>
            <pc:sldMk cId="1993679096" sldId="266"/>
            <ac:graphicFrameMk id="5" creationId="{453F00B8-6B98-4995-A587-19EDAFE7F6F3}"/>
          </ac:graphicFrameMkLst>
        </pc:graphicFrameChg>
      </pc:sldChg>
    </pc:docChg>
  </pc:docChgLst>
  <pc:docChgLst>
    <pc:chgData name="Jason Arends" userId="2c6b8ff6-d8b8-40df-ace7-640c9656bcb6" providerId="ADAL" clId="{9EBF0DE7-B031-4521-995B-4391332C2988}"/>
    <pc:docChg chg="undo custSel mod modSld">
      <pc:chgData name="Jason Arends" userId="2c6b8ff6-d8b8-40df-ace7-640c9656bcb6" providerId="ADAL" clId="{9EBF0DE7-B031-4521-995B-4391332C2988}" dt="2021-09-05T14:02:48.774" v="1906" actId="20577"/>
      <pc:docMkLst>
        <pc:docMk/>
      </pc:docMkLst>
      <pc:sldChg chg="addSp delSp modSp mod">
        <pc:chgData name="Jason Arends" userId="2c6b8ff6-d8b8-40df-ace7-640c9656bcb6" providerId="ADAL" clId="{9EBF0DE7-B031-4521-995B-4391332C2988}" dt="2021-09-05T13:07:45.811" v="1703" actId="26606"/>
        <pc:sldMkLst>
          <pc:docMk/>
          <pc:sldMk cId="3004723" sldId="256"/>
        </pc:sldMkLst>
        <pc:spChg chg="mod">
          <ac:chgData name="Jason Arends" userId="2c6b8ff6-d8b8-40df-ace7-640c9656bcb6" providerId="ADAL" clId="{9EBF0DE7-B031-4521-995B-4391332C2988}" dt="2021-09-05T13:07:45.811" v="1703" actId="26606"/>
          <ac:spMkLst>
            <pc:docMk/>
            <pc:sldMk cId="3004723" sldId="256"/>
            <ac:spMk id="2" creationId="{A0B3DBCA-09CE-4F4D-8DFB-2B72D6A78C76}"/>
          </ac:spMkLst>
        </pc:spChg>
        <pc:spChg chg="mod">
          <ac:chgData name="Jason Arends" userId="2c6b8ff6-d8b8-40df-ace7-640c9656bcb6" providerId="ADAL" clId="{9EBF0DE7-B031-4521-995B-4391332C2988}" dt="2021-09-05T13:07:45.811" v="1703" actId="26606"/>
          <ac:spMkLst>
            <pc:docMk/>
            <pc:sldMk cId="3004723" sldId="256"/>
            <ac:spMk id="3" creationId="{DA6404B4-7C9F-489A-8676-6A7F198EBA22}"/>
          </ac:spMkLst>
        </pc:spChg>
        <pc:spChg chg="del">
          <ac:chgData name="Jason Arends" userId="2c6b8ff6-d8b8-40df-ace7-640c9656bcb6" providerId="ADAL" clId="{9EBF0DE7-B031-4521-995B-4391332C2988}" dt="2021-09-05T13:07:45.811" v="1703" actId="26606"/>
          <ac:spMkLst>
            <pc:docMk/>
            <pc:sldMk cId="3004723" sldId="256"/>
            <ac:spMk id="9" creationId="{D4D28E87-62D2-4602-B72F-5F74AA236CC3}"/>
          </ac:spMkLst>
        </pc:spChg>
        <pc:spChg chg="add">
          <ac:chgData name="Jason Arends" userId="2c6b8ff6-d8b8-40df-ace7-640c9656bcb6" providerId="ADAL" clId="{9EBF0DE7-B031-4521-995B-4391332C2988}" dt="2021-09-05T13:07:45.811" v="1703" actId="26606"/>
          <ac:spMkLst>
            <pc:docMk/>
            <pc:sldMk cId="3004723" sldId="256"/>
            <ac:spMk id="14" creationId="{9B7AD9F6-8CE7-4299-8FC6-328F4DCD3FF9}"/>
          </ac:spMkLst>
        </pc:spChg>
        <pc:spChg chg="add">
          <ac:chgData name="Jason Arends" userId="2c6b8ff6-d8b8-40df-ace7-640c9656bcb6" providerId="ADAL" clId="{9EBF0DE7-B031-4521-995B-4391332C2988}" dt="2021-09-05T13:07:45.811" v="1703" actId="26606"/>
          <ac:spMkLst>
            <pc:docMk/>
            <pc:sldMk cId="3004723" sldId="256"/>
            <ac:spMk id="16" creationId="{F49775AF-8896-43EE-92C6-83497D6DC56F}"/>
          </ac:spMkLst>
        </pc:spChg>
        <pc:picChg chg="del">
          <ac:chgData name="Jason Arends" userId="2c6b8ff6-d8b8-40df-ace7-640c9656bcb6" providerId="ADAL" clId="{9EBF0DE7-B031-4521-995B-4391332C2988}" dt="2021-09-05T13:07:41.648" v="1701" actId="478"/>
          <ac:picMkLst>
            <pc:docMk/>
            <pc:sldMk cId="3004723" sldId="256"/>
            <ac:picMk id="4" creationId="{EE13CE32-608B-4E7B-89EC-E07F208E9066}"/>
          </ac:picMkLst>
        </pc:picChg>
        <pc:picChg chg="add mod">
          <ac:chgData name="Jason Arends" userId="2c6b8ff6-d8b8-40df-ace7-640c9656bcb6" providerId="ADAL" clId="{9EBF0DE7-B031-4521-995B-4391332C2988}" dt="2021-09-05T13:07:45.811" v="1703" actId="26606"/>
          <ac:picMkLst>
            <pc:docMk/>
            <pc:sldMk cId="3004723" sldId="256"/>
            <ac:picMk id="5" creationId="{A30D7D96-46D7-467B-B223-0B3FC1864A56}"/>
          </ac:picMkLst>
        </pc:picChg>
      </pc:sldChg>
      <pc:sldChg chg="modSp mod">
        <pc:chgData name="Jason Arends" userId="2c6b8ff6-d8b8-40df-ace7-640c9656bcb6" providerId="ADAL" clId="{9EBF0DE7-B031-4521-995B-4391332C2988}" dt="2021-09-05T12:54:54.119" v="83" actId="20577"/>
        <pc:sldMkLst>
          <pc:docMk/>
          <pc:sldMk cId="3573453061" sldId="257"/>
        </pc:sldMkLst>
        <pc:graphicFrameChg chg="modGraphic">
          <ac:chgData name="Jason Arends" userId="2c6b8ff6-d8b8-40df-ace7-640c9656bcb6" providerId="ADAL" clId="{9EBF0DE7-B031-4521-995B-4391332C2988}" dt="2021-09-05T12:54:54.119" v="83" actId="20577"/>
          <ac:graphicFrameMkLst>
            <pc:docMk/>
            <pc:sldMk cId="3573453061" sldId="257"/>
            <ac:graphicFrameMk id="7" creationId="{668D86DC-F204-43DC-8FFC-21381FBE0161}"/>
          </ac:graphicFrameMkLst>
        </pc:graphicFrameChg>
      </pc:sldChg>
      <pc:sldChg chg="modSp">
        <pc:chgData name="Jason Arends" userId="2c6b8ff6-d8b8-40df-ace7-640c9656bcb6" providerId="ADAL" clId="{9EBF0DE7-B031-4521-995B-4391332C2988}" dt="2021-09-05T14:02:48.774" v="1906" actId="20577"/>
        <pc:sldMkLst>
          <pc:docMk/>
          <pc:sldMk cId="293081767" sldId="258"/>
        </pc:sldMkLst>
        <pc:graphicFrameChg chg="mod">
          <ac:chgData name="Jason Arends" userId="2c6b8ff6-d8b8-40df-ace7-640c9656bcb6" providerId="ADAL" clId="{9EBF0DE7-B031-4521-995B-4391332C2988}" dt="2021-09-05T14:02:48.774" v="1906" actId="20577"/>
          <ac:graphicFrameMkLst>
            <pc:docMk/>
            <pc:sldMk cId="293081767" sldId="258"/>
            <ac:graphicFrameMk id="5" creationId="{3D7BC219-E41C-48A9-92A1-D25C8505BC5F}"/>
          </ac:graphicFrameMkLst>
        </pc:graphicFrameChg>
      </pc:sldChg>
      <pc:sldChg chg="modSp mod">
        <pc:chgData name="Jason Arends" userId="2c6b8ff6-d8b8-40df-ace7-640c9656bcb6" providerId="ADAL" clId="{9EBF0DE7-B031-4521-995B-4391332C2988}" dt="2021-09-05T12:55:34.541" v="230" actId="20577"/>
        <pc:sldMkLst>
          <pc:docMk/>
          <pc:sldMk cId="1996324613" sldId="259"/>
        </pc:sldMkLst>
        <pc:spChg chg="mod">
          <ac:chgData name="Jason Arends" userId="2c6b8ff6-d8b8-40df-ace7-640c9656bcb6" providerId="ADAL" clId="{9EBF0DE7-B031-4521-995B-4391332C2988}" dt="2021-09-05T12:55:34.541" v="230" actId="20577"/>
          <ac:spMkLst>
            <pc:docMk/>
            <pc:sldMk cId="1996324613" sldId="259"/>
            <ac:spMk id="3" creationId="{6D098367-E501-4EFD-ABEB-78C9A2916715}"/>
          </ac:spMkLst>
        </pc:spChg>
      </pc:sldChg>
      <pc:sldChg chg="modSp">
        <pc:chgData name="Jason Arends" userId="2c6b8ff6-d8b8-40df-ace7-640c9656bcb6" providerId="ADAL" clId="{9EBF0DE7-B031-4521-995B-4391332C2988}" dt="2021-09-05T12:55:46.379" v="240" actId="20577"/>
        <pc:sldMkLst>
          <pc:docMk/>
          <pc:sldMk cId="2639487872" sldId="261"/>
        </pc:sldMkLst>
        <pc:graphicFrameChg chg="mod">
          <ac:chgData name="Jason Arends" userId="2c6b8ff6-d8b8-40df-ace7-640c9656bcb6" providerId="ADAL" clId="{9EBF0DE7-B031-4521-995B-4391332C2988}" dt="2021-09-05T12:55:46.379" v="240" actId="20577"/>
          <ac:graphicFrameMkLst>
            <pc:docMk/>
            <pc:sldMk cId="2639487872" sldId="261"/>
            <ac:graphicFrameMk id="5" creationId="{B9B9BBD4-EA22-4194-95B4-213D5E47EF3F}"/>
          </ac:graphicFrameMkLst>
        </pc:graphicFrameChg>
      </pc:sldChg>
      <pc:sldChg chg="addSp delSp modSp mod setClrOvrMap">
        <pc:chgData name="Jason Arends" userId="2c6b8ff6-d8b8-40df-ace7-640c9656bcb6" providerId="ADAL" clId="{9EBF0DE7-B031-4521-995B-4391332C2988}" dt="2021-09-05T13:09:25.515" v="1871" actId="26606"/>
        <pc:sldMkLst>
          <pc:docMk/>
          <pc:sldMk cId="2800588980" sldId="262"/>
        </pc:sldMkLst>
        <pc:spChg chg="mod">
          <ac:chgData name="Jason Arends" userId="2c6b8ff6-d8b8-40df-ace7-640c9656bcb6" providerId="ADAL" clId="{9EBF0DE7-B031-4521-995B-4391332C2988}" dt="2021-09-05T13:09:25.515" v="1871" actId="26606"/>
          <ac:spMkLst>
            <pc:docMk/>
            <pc:sldMk cId="2800588980" sldId="262"/>
            <ac:spMk id="2" creationId="{6FA21880-270F-4FEA-A689-EB4D56A9FDBA}"/>
          </ac:spMkLst>
        </pc:spChg>
        <pc:spChg chg="add del">
          <ac:chgData name="Jason Arends" userId="2c6b8ff6-d8b8-40df-ace7-640c9656bcb6" providerId="ADAL" clId="{9EBF0DE7-B031-4521-995B-4391332C2988}" dt="2021-09-05T13:09:25.515" v="1871" actId="26606"/>
          <ac:spMkLst>
            <pc:docMk/>
            <pc:sldMk cId="2800588980" sldId="262"/>
            <ac:spMk id="17" creationId="{A1F6BF70-C7D1-4AF9-8DB4-BEEB8A9C3529}"/>
          </ac:spMkLst>
        </pc:spChg>
        <pc:spChg chg="add del">
          <ac:chgData name="Jason Arends" userId="2c6b8ff6-d8b8-40df-ace7-640c9656bcb6" providerId="ADAL" clId="{9EBF0DE7-B031-4521-995B-4391332C2988}" dt="2021-09-05T13:09:25.515" v="1871" actId="26606"/>
          <ac:spMkLst>
            <pc:docMk/>
            <pc:sldMk cId="2800588980" sldId="262"/>
            <ac:spMk id="20" creationId="{2C1BBA94-3F40-40AA-8BB9-E69E25E537C1}"/>
          </ac:spMkLst>
        </pc:spChg>
        <pc:spChg chg="add">
          <ac:chgData name="Jason Arends" userId="2c6b8ff6-d8b8-40df-ace7-640c9656bcb6" providerId="ADAL" clId="{9EBF0DE7-B031-4521-995B-4391332C2988}" dt="2021-09-05T13:09:25.515" v="1871" actId="26606"/>
          <ac:spMkLst>
            <pc:docMk/>
            <pc:sldMk cId="2800588980" sldId="262"/>
            <ac:spMk id="26" creationId="{6C4028FD-8BAA-4A19-BFDE-594D991B7552}"/>
          </ac:spMkLst>
        </pc:spChg>
        <pc:spChg chg="add del">
          <ac:chgData name="Jason Arends" userId="2c6b8ff6-d8b8-40df-ace7-640c9656bcb6" providerId="ADAL" clId="{9EBF0DE7-B031-4521-995B-4391332C2988}" dt="2021-09-05T13:09:25.461" v="1870" actId="26606"/>
          <ac:spMkLst>
            <pc:docMk/>
            <pc:sldMk cId="2800588980" sldId="262"/>
            <ac:spMk id="27" creationId="{C5E6CFF1-2F42-4E10-9A97-F116F46F53FE}"/>
          </ac:spMkLst>
        </pc:spChg>
        <pc:grpChg chg="add del">
          <ac:chgData name="Jason Arends" userId="2c6b8ff6-d8b8-40df-ace7-640c9656bcb6" providerId="ADAL" clId="{9EBF0DE7-B031-4521-995B-4391332C2988}" dt="2021-09-05T13:09:25.515" v="1871" actId="26606"/>
          <ac:grpSpMkLst>
            <pc:docMk/>
            <pc:sldMk cId="2800588980" sldId="262"/>
            <ac:grpSpMk id="18" creationId="{0C66A8B6-1F6E-4FCC-93B9-B9986B6FD111}"/>
          </ac:grpSpMkLst>
        </pc:grpChg>
        <pc:graphicFrameChg chg="mod modGraphic">
          <ac:chgData name="Jason Arends" userId="2c6b8ff6-d8b8-40df-ace7-640c9656bcb6" providerId="ADAL" clId="{9EBF0DE7-B031-4521-995B-4391332C2988}" dt="2021-09-05T13:09:25.515" v="1871" actId="26606"/>
          <ac:graphicFrameMkLst>
            <pc:docMk/>
            <pc:sldMk cId="2800588980" sldId="262"/>
            <ac:graphicFrameMk id="21" creationId="{87B07C12-86DF-476A-9E4F-CF7C6FDB80DC}"/>
          </ac:graphicFrameMkLst>
        </pc:graphicFrameChg>
        <pc:picChg chg="add del">
          <ac:chgData name="Jason Arends" userId="2c6b8ff6-d8b8-40df-ace7-640c9656bcb6" providerId="ADAL" clId="{9EBF0DE7-B031-4521-995B-4391332C2988}" dt="2021-09-05T13:09:25.461" v="1870" actId="26606"/>
          <ac:picMkLst>
            <pc:docMk/>
            <pc:sldMk cId="2800588980" sldId="262"/>
            <ac:picMk id="23" creationId="{2625B7EC-0CA8-4DC8-BBD2-3B8C01D2504B}"/>
          </ac:picMkLst>
        </pc:picChg>
        <pc:cxnChg chg="add del">
          <ac:chgData name="Jason Arends" userId="2c6b8ff6-d8b8-40df-ace7-640c9656bcb6" providerId="ADAL" clId="{9EBF0DE7-B031-4521-995B-4391332C2988}" dt="2021-09-05T13:09:25.461" v="1870" actId="26606"/>
          <ac:cxnSpMkLst>
            <pc:docMk/>
            <pc:sldMk cId="2800588980" sldId="262"/>
            <ac:cxnSpMk id="29" creationId="{67182200-4859-4C8D-BCBB-55B245C28BA3}"/>
          </ac:cxnSpMkLst>
        </pc:cxnChg>
      </pc:sldChg>
      <pc:sldChg chg="addSp delSp modSp mod modAnim">
        <pc:chgData name="Jason Arends" userId="2c6b8ff6-d8b8-40df-ace7-640c9656bcb6" providerId="ADAL" clId="{9EBF0DE7-B031-4521-995B-4391332C2988}" dt="2021-09-05T13:07:21.760" v="1700" actId="26606"/>
        <pc:sldMkLst>
          <pc:docMk/>
          <pc:sldMk cId="3095393205" sldId="263"/>
        </pc:sldMkLst>
        <pc:spChg chg="mod">
          <ac:chgData name="Jason Arends" userId="2c6b8ff6-d8b8-40df-ace7-640c9656bcb6" providerId="ADAL" clId="{9EBF0DE7-B031-4521-995B-4391332C2988}" dt="2021-09-05T13:07:21.760" v="1700" actId="26606"/>
          <ac:spMkLst>
            <pc:docMk/>
            <pc:sldMk cId="3095393205" sldId="263"/>
            <ac:spMk id="2" creationId="{634DA640-B705-4FE9-BDD9-8A4E80B6CBE8}"/>
          </ac:spMkLst>
        </pc:spChg>
        <pc:spChg chg="mod">
          <ac:chgData name="Jason Arends" userId="2c6b8ff6-d8b8-40df-ace7-640c9656bcb6" providerId="ADAL" clId="{9EBF0DE7-B031-4521-995B-4391332C2988}" dt="2021-09-05T13:07:21.760" v="1700" actId="26606"/>
          <ac:spMkLst>
            <pc:docMk/>
            <pc:sldMk cId="3095393205" sldId="263"/>
            <ac:spMk id="3" creationId="{C62561DD-26BF-418F-8398-C39859F705B8}"/>
          </ac:spMkLst>
        </pc:spChg>
        <pc:spChg chg="del">
          <ac:chgData name="Jason Arends" userId="2c6b8ff6-d8b8-40df-ace7-640c9656bcb6" providerId="ADAL" clId="{9EBF0DE7-B031-4521-995B-4391332C2988}" dt="2021-09-05T13:07:21.760" v="1700" actId="26606"/>
          <ac:spMkLst>
            <pc:docMk/>
            <pc:sldMk cId="3095393205" sldId="263"/>
            <ac:spMk id="21" creationId="{117AB3D3-3C9C-4DED-809A-78734805B895}"/>
          </ac:spMkLst>
        </pc:spChg>
        <pc:spChg chg="del">
          <ac:chgData name="Jason Arends" userId="2c6b8ff6-d8b8-40df-ace7-640c9656bcb6" providerId="ADAL" clId="{9EBF0DE7-B031-4521-995B-4391332C2988}" dt="2021-09-05T13:07:21.760" v="1700" actId="26606"/>
          <ac:spMkLst>
            <pc:docMk/>
            <pc:sldMk cId="3095393205" sldId="263"/>
            <ac:spMk id="22" creationId="{3A9A4357-BD1D-4622-A4FE-766E6AB8DE84}"/>
          </ac:spMkLst>
        </pc:spChg>
        <pc:spChg chg="del">
          <ac:chgData name="Jason Arends" userId="2c6b8ff6-d8b8-40df-ace7-640c9656bcb6" providerId="ADAL" clId="{9EBF0DE7-B031-4521-995B-4391332C2988}" dt="2021-09-05T13:07:21.760" v="1700" actId="26606"/>
          <ac:spMkLst>
            <pc:docMk/>
            <pc:sldMk cId="3095393205" sldId="263"/>
            <ac:spMk id="23" creationId="{E659831F-0D9A-4C63-9EBB-8435B85A440F}"/>
          </ac:spMkLst>
        </pc:spChg>
        <pc:spChg chg="del">
          <ac:chgData name="Jason Arends" userId="2c6b8ff6-d8b8-40df-ace7-640c9656bcb6" providerId="ADAL" clId="{9EBF0DE7-B031-4521-995B-4391332C2988}" dt="2021-09-05T13:07:21.760" v="1700" actId="26606"/>
          <ac:spMkLst>
            <pc:docMk/>
            <pc:sldMk cId="3095393205" sldId="263"/>
            <ac:spMk id="24" creationId="{E6995CE5-F890-4ABA-82A2-26507CE8D2A3}"/>
          </ac:spMkLst>
        </pc:spChg>
        <pc:spChg chg="add">
          <ac:chgData name="Jason Arends" userId="2c6b8ff6-d8b8-40df-ace7-640c9656bcb6" providerId="ADAL" clId="{9EBF0DE7-B031-4521-995B-4391332C2988}" dt="2021-09-05T13:07:21.760" v="1700" actId="26606"/>
          <ac:spMkLst>
            <pc:docMk/>
            <pc:sldMk cId="3095393205" sldId="263"/>
            <ac:spMk id="29" creationId="{F13C74B1-5B17-4795-BED0-7140497B445A}"/>
          </ac:spMkLst>
        </pc:spChg>
        <pc:spChg chg="add">
          <ac:chgData name="Jason Arends" userId="2c6b8ff6-d8b8-40df-ace7-640c9656bcb6" providerId="ADAL" clId="{9EBF0DE7-B031-4521-995B-4391332C2988}" dt="2021-09-05T13:07:21.760" v="1700" actId="26606"/>
          <ac:spMkLst>
            <pc:docMk/>
            <pc:sldMk cId="3095393205" sldId="263"/>
            <ac:spMk id="31" creationId="{D4974D33-8DC5-464E-8C6D-BE58F0669C17}"/>
          </ac:spMkLst>
        </pc:spChg>
        <pc:picChg chg="del">
          <ac:chgData name="Jason Arends" userId="2c6b8ff6-d8b8-40df-ace7-640c9656bcb6" providerId="ADAL" clId="{9EBF0DE7-B031-4521-995B-4391332C2988}" dt="2021-09-05T13:06:59.886" v="1698" actId="478"/>
          <ac:picMkLst>
            <pc:docMk/>
            <pc:sldMk cId="3095393205" sldId="263"/>
            <ac:picMk id="4" creationId="{0035DF4E-3ED7-48A3-8EB8-797804A13649}"/>
          </ac:picMkLst>
        </pc:picChg>
        <pc:picChg chg="add mod">
          <ac:chgData name="Jason Arends" userId="2c6b8ff6-d8b8-40df-ace7-640c9656bcb6" providerId="ADAL" clId="{9EBF0DE7-B031-4521-995B-4391332C2988}" dt="2021-09-05T13:07:21.760" v="1700" actId="26606"/>
          <ac:picMkLst>
            <pc:docMk/>
            <pc:sldMk cId="3095393205" sldId="263"/>
            <ac:picMk id="5" creationId="{2813730B-5017-40DD-ACC0-8E579C746FDC}"/>
          </ac:picMkLst>
        </pc:picChg>
      </pc:sldChg>
      <pc:sldChg chg="modSp mod">
        <pc:chgData name="Jason Arends" userId="2c6b8ff6-d8b8-40df-ace7-640c9656bcb6" providerId="ADAL" clId="{9EBF0DE7-B031-4521-995B-4391332C2988}" dt="2021-09-05T13:02:35.329" v="1164" actId="20577"/>
        <pc:sldMkLst>
          <pc:docMk/>
          <pc:sldMk cId="2829823072" sldId="265"/>
        </pc:sldMkLst>
        <pc:spChg chg="mod">
          <ac:chgData name="Jason Arends" userId="2c6b8ff6-d8b8-40df-ace7-640c9656bcb6" providerId="ADAL" clId="{9EBF0DE7-B031-4521-995B-4391332C2988}" dt="2021-09-05T13:02:35.329" v="1164" actId="20577"/>
          <ac:spMkLst>
            <pc:docMk/>
            <pc:sldMk cId="2829823072" sldId="265"/>
            <ac:spMk id="2" creationId="{B2436E7B-69EE-46B4-BFDE-7E1E30D711FE}"/>
          </ac:spMkLst>
        </pc:spChg>
      </pc:sldChg>
      <pc:sldChg chg="addSp delSp modSp mod modAnim setClrOvrMap">
        <pc:chgData name="Jason Arends" userId="2c6b8ff6-d8b8-40df-ace7-640c9656bcb6" providerId="ADAL" clId="{9EBF0DE7-B031-4521-995B-4391332C2988}" dt="2021-09-05T13:09:44.052" v="1873" actId="26606"/>
        <pc:sldMkLst>
          <pc:docMk/>
          <pc:sldMk cId="1993679096" sldId="266"/>
        </pc:sldMkLst>
        <pc:spChg chg="mod">
          <ac:chgData name="Jason Arends" userId="2c6b8ff6-d8b8-40df-ace7-640c9656bcb6" providerId="ADAL" clId="{9EBF0DE7-B031-4521-995B-4391332C2988}" dt="2021-09-05T13:09:44.052" v="1873" actId="26606"/>
          <ac:spMkLst>
            <pc:docMk/>
            <pc:sldMk cId="1993679096" sldId="266"/>
            <ac:spMk id="2" creationId="{F2A63A55-3DA0-4BD4-B206-72E10F288DDA}"/>
          </ac:spMkLst>
        </pc:spChg>
        <pc:spChg chg="del">
          <ac:chgData name="Jason Arends" userId="2c6b8ff6-d8b8-40df-ace7-640c9656bcb6" providerId="ADAL" clId="{9EBF0DE7-B031-4521-995B-4391332C2988}" dt="2021-09-05T13:09:44.052" v="1873" actId="26606"/>
          <ac:spMkLst>
            <pc:docMk/>
            <pc:sldMk cId="1993679096" sldId="266"/>
            <ac:spMk id="9" creationId="{2E442304-DDBD-4F7B-8017-36BCC863FB40}"/>
          </ac:spMkLst>
        </pc:spChg>
        <pc:spChg chg="del">
          <ac:chgData name="Jason Arends" userId="2c6b8ff6-d8b8-40df-ace7-640c9656bcb6" providerId="ADAL" clId="{9EBF0DE7-B031-4521-995B-4391332C2988}" dt="2021-09-05T13:09:44.052" v="1873" actId="26606"/>
          <ac:spMkLst>
            <pc:docMk/>
            <pc:sldMk cId="1993679096" sldId="266"/>
            <ac:spMk id="11" creationId="{5E107275-3853-46FD-A241-DE4355A42675}"/>
          </ac:spMkLst>
        </pc:spChg>
        <pc:spChg chg="add">
          <ac:chgData name="Jason Arends" userId="2c6b8ff6-d8b8-40df-ace7-640c9656bcb6" providerId="ADAL" clId="{9EBF0DE7-B031-4521-995B-4391332C2988}" dt="2021-09-05T13:09:44.052" v="1873" actId="26606"/>
          <ac:spMkLst>
            <pc:docMk/>
            <pc:sldMk cId="1993679096" sldId="266"/>
            <ac:spMk id="17" creationId="{9228552E-C8B1-4A80-8448-0787CE0FC704}"/>
          </ac:spMkLst>
        </pc:spChg>
        <pc:graphicFrameChg chg="mod modGraphic">
          <ac:chgData name="Jason Arends" userId="2c6b8ff6-d8b8-40df-ace7-640c9656bcb6" providerId="ADAL" clId="{9EBF0DE7-B031-4521-995B-4391332C2988}" dt="2021-09-05T13:09:44.052" v="1873" actId="26606"/>
          <ac:graphicFrameMkLst>
            <pc:docMk/>
            <pc:sldMk cId="1993679096" sldId="266"/>
            <ac:graphicFrameMk id="5" creationId="{453F00B8-6B98-4995-A587-19EDAFE7F6F3}"/>
          </ac:graphicFrameMkLst>
        </pc:graphicFrameChg>
        <pc:picChg chg="add">
          <ac:chgData name="Jason Arends" userId="2c6b8ff6-d8b8-40df-ace7-640c9656bcb6" providerId="ADAL" clId="{9EBF0DE7-B031-4521-995B-4391332C2988}" dt="2021-09-05T13:09:44.052" v="1873" actId="26606"/>
          <ac:picMkLst>
            <pc:docMk/>
            <pc:sldMk cId="1993679096" sldId="266"/>
            <ac:picMk id="13" creationId="{5F688D11-3F69-4081-A0B4-457F4B5C45A0}"/>
          </ac:picMkLst>
        </pc:picChg>
      </pc:sldChg>
    </pc:docChg>
  </pc:docChgLst>
  <pc:docChgLst>
    <pc:chgData name="Jason Arends" userId="2c6b8ff6-d8b8-40df-ace7-640c9656bcb6" providerId="ADAL" clId="{AA2F81CF-D031-4EFC-8E8E-FDF201978DD1}"/>
    <pc:docChg chg="modSld">
      <pc:chgData name="Jason Arends" userId="2c6b8ff6-d8b8-40df-ace7-640c9656bcb6" providerId="ADAL" clId="{AA2F81CF-D031-4EFC-8E8E-FDF201978DD1}" dt="2022-09-19T12:17:36.566" v="334" actId="20577"/>
      <pc:docMkLst>
        <pc:docMk/>
      </pc:docMkLst>
      <pc:sldChg chg="modSp mod">
        <pc:chgData name="Jason Arends" userId="2c6b8ff6-d8b8-40df-ace7-640c9656bcb6" providerId="ADAL" clId="{AA2F81CF-D031-4EFC-8E8E-FDF201978DD1}" dt="2022-09-19T12:17:19.715" v="304" actId="20577"/>
        <pc:sldMkLst>
          <pc:docMk/>
          <pc:sldMk cId="3573453061" sldId="257"/>
        </pc:sldMkLst>
        <pc:graphicFrameChg chg="modGraphic">
          <ac:chgData name="Jason Arends" userId="2c6b8ff6-d8b8-40df-ace7-640c9656bcb6" providerId="ADAL" clId="{AA2F81CF-D031-4EFC-8E8E-FDF201978DD1}" dt="2022-09-19T12:17:19.715" v="304" actId="20577"/>
          <ac:graphicFrameMkLst>
            <pc:docMk/>
            <pc:sldMk cId="3573453061" sldId="257"/>
            <ac:graphicFrameMk id="7" creationId="{668D86DC-F204-43DC-8FFC-21381FBE0161}"/>
          </ac:graphicFrameMkLst>
        </pc:graphicFrameChg>
      </pc:sldChg>
      <pc:sldChg chg="modSp mod">
        <pc:chgData name="Jason Arends" userId="2c6b8ff6-d8b8-40df-ace7-640c9656bcb6" providerId="ADAL" clId="{AA2F81CF-D031-4EFC-8E8E-FDF201978DD1}" dt="2022-09-19T12:17:02.494" v="298" actId="20577"/>
        <pc:sldMkLst>
          <pc:docMk/>
          <pc:sldMk cId="1996324613" sldId="259"/>
        </pc:sldMkLst>
        <pc:spChg chg="mod">
          <ac:chgData name="Jason Arends" userId="2c6b8ff6-d8b8-40df-ace7-640c9656bcb6" providerId="ADAL" clId="{AA2F81CF-D031-4EFC-8E8E-FDF201978DD1}" dt="2022-09-19T12:17:02.494" v="298" actId="20577"/>
          <ac:spMkLst>
            <pc:docMk/>
            <pc:sldMk cId="1996324613" sldId="259"/>
            <ac:spMk id="3" creationId="{6D098367-E501-4EFD-ABEB-78C9A2916715}"/>
          </ac:spMkLst>
        </pc:spChg>
      </pc:sldChg>
      <pc:sldChg chg="modSp mod">
        <pc:chgData name="Jason Arends" userId="2c6b8ff6-d8b8-40df-ace7-640c9656bcb6" providerId="ADAL" clId="{AA2F81CF-D031-4EFC-8E8E-FDF201978DD1}" dt="2022-09-19T12:07:17.318" v="233" actId="20577"/>
        <pc:sldMkLst>
          <pc:docMk/>
          <pc:sldMk cId="2639487872" sldId="261"/>
        </pc:sldMkLst>
        <pc:spChg chg="mod">
          <ac:chgData name="Jason Arends" userId="2c6b8ff6-d8b8-40df-ace7-640c9656bcb6" providerId="ADAL" clId="{AA2F81CF-D031-4EFC-8E8E-FDF201978DD1}" dt="2022-09-19T12:07:13.533" v="229" actId="20577"/>
          <ac:spMkLst>
            <pc:docMk/>
            <pc:sldMk cId="2639487872" sldId="261"/>
            <ac:spMk id="2" creationId="{03F44A1A-9525-4A69-9D24-7CC03CD12182}"/>
          </ac:spMkLst>
        </pc:spChg>
        <pc:graphicFrameChg chg="mod">
          <ac:chgData name="Jason Arends" userId="2c6b8ff6-d8b8-40df-ace7-640c9656bcb6" providerId="ADAL" clId="{AA2F81CF-D031-4EFC-8E8E-FDF201978DD1}" dt="2022-09-19T12:07:17.318" v="233" actId="20577"/>
          <ac:graphicFrameMkLst>
            <pc:docMk/>
            <pc:sldMk cId="2639487872" sldId="261"/>
            <ac:graphicFrameMk id="5" creationId="{B9B9BBD4-EA22-4194-95B4-213D5E47EF3F}"/>
          </ac:graphicFrameMkLst>
        </pc:graphicFrameChg>
      </pc:sldChg>
      <pc:sldChg chg="modSp mod">
        <pc:chgData name="Jason Arends" userId="2c6b8ff6-d8b8-40df-ace7-640c9656bcb6" providerId="ADAL" clId="{AA2F81CF-D031-4EFC-8E8E-FDF201978DD1}" dt="2022-09-14T12:08:21.566" v="206" actId="20577"/>
        <pc:sldMkLst>
          <pc:docMk/>
          <pc:sldMk cId="704291354" sldId="264"/>
        </pc:sldMkLst>
        <pc:spChg chg="mod">
          <ac:chgData name="Jason Arends" userId="2c6b8ff6-d8b8-40df-ace7-640c9656bcb6" providerId="ADAL" clId="{AA2F81CF-D031-4EFC-8E8E-FDF201978DD1}" dt="2022-09-14T12:08:21.566" v="206" actId="20577"/>
          <ac:spMkLst>
            <pc:docMk/>
            <pc:sldMk cId="704291354" sldId="264"/>
            <ac:spMk id="3" creationId="{AB139019-D2AD-466A-9FF1-229626CEA64C}"/>
          </ac:spMkLst>
        </pc:spChg>
      </pc:sldChg>
      <pc:sldChg chg="modSp mod">
        <pc:chgData name="Jason Arends" userId="2c6b8ff6-d8b8-40df-ace7-640c9656bcb6" providerId="ADAL" clId="{AA2F81CF-D031-4EFC-8E8E-FDF201978DD1}" dt="2022-09-19T12:17:36.566" v="334" actId="20577"/>
        <pc:sldMkLst>
          <pc:docMk/>
          <pc:sldMk cId="1993679096" sldId="266"/>
        </pc:sldMkLst>
        <pc:spChg chg="mod">
          <ac:chgData name="Jason Arends" userId="2c6b8ff6-d8b8-40df-ace7-640c9656bcb6" providerId="ADAL" clId="{AA2F81CF-D031-4EFC-8E8E-FDF201978DD1}" dt="2022-09-19T12:17:36.566" v="334" actId="20577"/>
          <ac:spMkLst>
            <pc:docMk/>
            <pc:sldMk cId="1993679096" sldId="266"/>
            <ac:spMk id="2" creationId="{F2A63A55-3DA0-4BD4-B206-72E10F288DDA}"/>
          </ac:spMkLst>
        </pc:spChg>
      </pc:sldChg>
    </pc:docChg>
  </pc:docChgLst>
  <pc:docChgLst>
    <pc:chgData name="Jason Arends" userId="2c6b8ff6-d8b8-40df-ace7-640c9656bcb6" providerId="ADAL" clId="{F566CC60-9116-4A65-86C9-BB27ED48C2E0}"/>
    <pc:docChg chg="custSel mod modSld">
      <pc:chgData name="Jason Arends" userId="2c6b8ff6-d8b8-40df-ace7-640c9656bcb6" providerId="ADAL" clId="{F566CC60-9116-4A65-86C9-BB27ED48C2E0}" dt="2021-09-24T08:29:38.590" v="584" actId="20577"/>
      <pc:docMkLst>
        <pc:docMk/>
      </pc:docMkLst>
      <pc:sldChg chg="modSp mod">
        <pc:chgData name="Jason Arends" userId="2c6b8ff6-d8b8-40df-ace7-640c9656bcb6" providerId="ADAL" clId="{F566CC60-9116-4A65-86C9-BB27ED48C2E0}" dt="2021-09-24T08:29:38.590" v="584" actId="20577"/>
        <pc:sldMkLst>
          <pc:docMk/>
          <pc:sldMk cId="1996324613" sldId="259"/>
        </pc:sldMkLst>
        <pc:spChg chg="mod">
          <ac:chgData name="Jason Arends" userId="2c6b8ff6-d8b8-40df-ace7-640c9656bcb6" providerId="ADAL" clId="{F566CC60-9116-4A65-86C9-BB27ED48C2E0}" dt="2021-09-24T08:29:38.590" v="584" actId="20577"/>
          <ac:spMkLst>
            <pc:docMk/>
            <pc:sldMk cId="1996324613" sldId="259"/>
            <ac:spMk id="3" creationId="{6D098367-E501-4EFD-ABEB-78C9A2916715}"/>
          </ac:spMkLst>
        </pc:spChg>
      </pc:sldChg>
      <pc:sldChg chg="modSp mod">
        <pc:chgData name="Jason Arends" userId="2c6b8ff6-d8b8-40df-ace7-640c9656bcb6" providerId="ADAL" clId="{F566CC60-9116-4A65-86C9-BB27ED48C2E0}" dt="2021-09-24T08:29:20.244" v="580" actId="20577"/>
        <pc:sldMkLst>
          <pc:docMk/>
          <pc:sldMk cId="2639487872" sldId="261"/>
        </pc:sldMkLst>
        <pc:spChg chg="mod">
          <ac:chgData name="Jason Arends" userId="2c6b8ff6-d8b8-40df-ace7-640c9656bcb6" providerId="ADAL" clId="{F566CC60-9116-4A65-86C9-BB27ED48C2E0}" dt="2021-09-24T08:29:20.244" v="580" actId="20577"/>
          <ac:spMkLst>
            <pc:docMk/>
            <pc:sldMk cId="2639487872" sldId="261"/>
            <ac:spMk id="2" creationId="{03F44A1A-9525-4A69-9D24-7CC03CD12182}"/>
          </ac:spMkLst>
        </pc:spChg>
      </pc:sldChg>
      <pc:sldChg chg="modSp mod">
        <pc:chgData name="Jason Arends" userId="2c6b8ff6-d8b8-40df-ace7-640c9656bcb6" providerId="ADAL" clId="{F566CC60-9116-4A65-86C9-BB27ED48C2E0}" dt="2021-09-24T06:00:51.813" v="517" actId="20577"/>
        <pc:sldMkLst>
          <pc:docMk/>
          <pc:sldMk cId="704291354" sldId="264"/>
        </pc:sldMkLst>
        <pc:spChg chg="mod">
          <ac:chgData name="Jason Arends" userId="2c6b8ff6-d8b8-40df-ace7-640c9656bcb6" providerId="ADAL" clId="{F566CC60-9116-4A65-86C9-BB27ED48C2E0}" dt="2021-09-24T06:00:51.813" v="517" actId="20577"/>
          <ac:spMkLst>
            <pc:docMk/>
            <pc:sldMk cId="704291354" sldId="264"/>
            <ac:spMk id="3" creationId="{AB139019-D2AD-466A-9FF1-229626CEA64C}"/>
          </ac:spMkLst>
        </pc:spChg>
      </pc:sldChg>
      <pc:sldChg chg="addSp delSp modSp mod setBg">
        <pc:chgData name="Jason Arends" userId="2c6b8ff6-d8b8-40df-ace7-640c9656bcb6" providerId="ADAL" clId="{F566CC60-9116-4A65-86C9-BB27ED48C2E0}" dt="2021-09-23T13:53:49.026" v="424" actId="113"/>
        <pc:sldMkLst>
          <pc:docMk/>
          <pc:sldMk cId="2829823072" sldId="265"/>
        </pc:sldMkLst>
        <pc:spChg chg="mod">
          <ac:chgData name="Jason Arends" userId="2c6b8ff6-d8b8-40df-ace7-640c9656bcb6" providerId="ADAL" clId="{F566CC60-9116-4A65-86C9-BB27ED48C2E0}" dt="2021-09-23T13:51:26.792" v="186" actId="20577"/>
          <ac:spMkLst>
            <pc:docMk/>
            <pc:sldMk cId="2829823072" sldId="265"/>
            <ac:spMk id="2" creationId="{B2436E7B-69EE-46B4-BFDE-7E1E30D711FE}"/>
          </ac:spMkLst>
        </pc:spChg>
        <pc:spChg chg="del">
          <ac:chgData name="Jason Arends" userId="2c6b8ff6-d8b8-40df-ace7-640c9656bcb6" providerId="ADAL" clId="{F566CC60-9116-4A65-86C9-BB27ED48C2E0}" dt="2021-09-23T13:51:22.355" v="175" actId="26606"/>
          <ac:spMkLst>
            <pc:docMk/>
            <pc:sldMk cId="2829823072" sldId="265"/>
            <ac:spMk id="9" creationId="{16C5FA50-8D52-4617-AF91-5C7B1C8352F1}"/>
          </ac:spMkLst>
        </pc:spChg>
        <pc:spChg chg="del">
          <ac:chgData name="Jason Arends" userId="2c6b8ff6-d8b8-40df-ace7-640c9656bcb6" providerId="ADAL" clId="{F566CC60-9116-4A65-86C9-BB27ED48C2E0}" dt="2021-09-23T13:51:22.355" v="175" actId="26606"/>
          <ac:spMkLst>
            <pc:docMk/>
            <pc:sldMk cId="2829823072" sldId="265"/>
            <ac:spMk id="11" creationId="{E223798C-12AD-4B0C-A50C-D676347D67CF}"/>
          </ac:spMkLst>
        </pc:spChg>
        <pc:spChg chg="add mod">
          <ac:chgData name="Jason Arends" userId="2c6b8ff6-d8b8-40df-ace7-640c9656bcb6" providerId="ADAL" clId="{F566CC60-9116-4A65-86C9-BB27ED48C2E0}" dt="2021-09-23T13:53:49.026" v="424" actId="113"/>
          <ac:spMkLst>
            <pc:docMk/>
            <pc:sldMk cId="2829823072" sldId="265"/>
            <ac:spMk id="15" creationId="{E41A98DB-ACE7-4853-ABEA-E6DDE52B3071}"/>
          </ac:spMkLst>
        </pc:spChg>
        <pc:spChg chg="add">
          <ac:chgData name="Jason Arends" userId="2c6b8ff6-d8b8-40df-ace7-640c9656bcb6" providerId="ADAL" clId="{F566CC60-9116-4A65-86C9-BB27ED48C2E0}" dt="2021-09-23T13:51:22.355" v="175" actId="26606"/>
          <ac:spMkLst>
            <pc:docMk/>
            <pc:sldMk cId="2829823072" sldId="265"/>
            <ac:spMk id="18" creationId="{327D73B4-9F5C-4A64-A179-51B9500CB8B5}"/>
          </ac:spMkLst>
        </pc:spChg>
        <pc:spChg chg="add">
          <ac:chgData name="Jason Arends" userId="2c6b8ff6-d8b8-40df-ace7-640c9656bcb6" providerId="ADAL" clId="{F566CC60-9116-4A65-86C9-BB27ED48C2E0}" dt="2021-09-23T13:51:22.355" v="175" actId="26606"/>
          <ac:spMkLst>
            <pc:docMk/>
            <pc:sldMk cId="2829823072" sldId="265"/>
            <ac:spMk id="20" creationId="{C1F06963-6374-4B48-844F-071A9BAAAE02}"/>
          </ac:spMkLst>
        </pc:spChg>
        <pc:spChg chg="add">
          <ac:chgData name="Jason Arends" userId="2c6b8ff6-d8b8-40df-ace7-640c9656bcb6" providerId="ADAL" clId="{F566CC60-9116-4A65-86C9-BB27ED48C2E0}" dt="2021-09-23T13:51:22.355" v="175" actId="26606"/>
          <ac:spMkLst>
            <pc:docMk/>
            <pc:sldMk cId="2829823072" sldId="265"/>
            <ac:spMk id="22" creationId="{6CB927A4-E432-4310-9CD5-E89FF5063179}"/>
          </ac:spMkLst>
        </pc:spChg>
        <pc:spChg chg="add">
          <ac:chgData name="Jason Arends" userId="2c6b8ff6-d8b8-40df-ace7-640c9656bcb6" providerId="ADAL" clId="{F566CC60-9116-4A65-86C9-BB27ED48C2E0}" dt="2021-09-23T13:51:22.355" v="175" actId="26606"/>
          <ac:spMkLst>
            <pc:docMk/>
            <pc:sldMk cId="2829823072" sldId="265"/>
            <ac:spMk id="24" creationId="{1453BF6C-B012-48B7-B4E8-6D7AC7C27D02}"/>
          </ac:spMkLst>
        </pc:spChg>
        <pc:spChg chg="add">
          <ac:chgData name="Jason Arends" userId="2c6b8ff6-d8b8-40df-ace7-640c9656bcb6" providerId="ADAL" clId="{F566CC60-9116-4A65-86C9-BB27ED48C2E0}" dt="2021-09-23T13:51:22.355" v="175" actId="26606"/>
          <ac:spMkLst>
            <pc:docMk/>
            <pc:sldMk cId="2829823072" sldId="265"/>
            <ac:spMk id="26" creationId="{E3020543-B24B-4EC4-8FFC-8DD88EEA91A8}"/>
          </ac:spMkLst>
        </pc:spChg>
        <pc:picChg chg="mod">
          <ac:chgData name="Jason Arends" userId="2c6b8ff6-d8b8-40df-ace7-640c9656bcb6" providerId="ADAL" clId="{F566CC60-9116-4A65-86C9-BB27ED48C2E0}" dt="2021-09-23T13:51:22.355" v="175" actId="26606"/>
          <ac:picMkLst>
            <pc:docMk/>
            <pc:sldMk cId="2829823072" sldId="265"/>
            <ac:picMk id="4" creationId="{68E0A4B9-60A1-4AC7-866B-EAF16DC97A52}"/>
          </ac:picMkLst>
        </pc:picChg>
        <pc:cxnChg chg="add">
          <ac:chgData name="Jason Arends" userId="2c6b8ff6-d8b8-40df-ace7-640c9656bcb6" providerId="ADAL" clId="{F566CC60-9116-4A65-86C9-BB27ED48C2E0}" dt="2021-09-23T13:51:22.355" v="175" actId="26606"/>
          <ac:cxnSpMkLst>
            <pc:docMk/>
            <pc:sldMk cId="2829823072" sldId="265"/>
            <ac:cxnSpMk id="28" creationId="{C49DA8F6-BCC1-4447-B54C-57856834B94B}"/>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7D73C5-0031-44F4-A30A-39FF5A72406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8CE5C8D-E6B2-4FB5-BB3F-8052ADA05194}">
      <dgm:prSet/>
      <dgm:spPr/>
      <dgm:t>
        <a:bodyPr/>
        <a:lstStyle/>
        <a:p>
          <a:r>
            <a:rPr lang="nl-NL"/>
            <a:t>Terugblikken </a:t>
          </a:r>
          <a:endParaRPr lang="en-US"/>
        </a:p>
      </dgm:t>
    </dgm:pt>
    <dgm:pt modelId="{B964CE49-9968-4AEF-A513-B49DE1D928BB}" type="parTrans" cxnId="{3543F19B-C29B-43C1-8F6D-9BE9754BF12C}">
      <dgm:prSet/>
      <dgm:spPr/>
      <dgm:t>
        <a:bodyPr/>
        <a:lstStyle/>
        <a:p>
          <a:endParaRPr lang="en-US"/>
        </a:p>
      </dgm:t>
    </dgm:pt>
    <dgm:pt modelId="{A1B1607B-8A29-433B-BAC4-BA2670F6537D}" type="sibTrans" cxnId="{3543F19B-C29B-43C1-8F6D-9BE9754BF12C}">
      <dgm:prSet/>
      <dgm:spPr/>
      <dgm:t>
        <a:bodyPr/>
        <a:lstStyle/>
        <a:p>
          <a:endParaRPr lang="en-US"/>
        </a:p>
      </dgm:t>
    </dgm:pt>
    <dgm:pt modelId="{9AD9D335-D766-4770-97C7-F617CB7D981A}">
      <dgm:prSet/>
      <dgm:spPr/>
      <dgm:t>
        <a:bodyPr/>
        <a:lstStyle/>
        <a:p>
          <a:r>
            <a:rPr lang="nl-NL" noProof="0" dirty="0"/>
            <a:t>Gehandicaptenzorg</a:t>
          </a:r>
        </a:p>
      </dgm:t>
    </dgm:pt>
    <dgm:pt modelId="{5A612CF9-8146-4F1A-8FB6-E87D2347A6F5}" type="parTrans" cxnId="{0DC8820C-F11C-427D-B251-93409EAF06C6}">
      <dgm:prSet/>
      <dgm:spPr/>
      <dgm:t>
        <a:bodyPr/>
        <a:lstStyle/>
        <a:p>
          <a:endParaRPr lang="en-US"/>
        </a:p>
      </dgm:t>
    </dgm:pt>
    <dgm:pt modelId="{DF3AD2A5-235E-4F22-BC9E-8649E9BFC08D}" type="sibTrans" cxnId="{0DC8820C-F11C-427D-B251-93409EAF06C6}">
      <dgm:prSet/>
      <dgm:spPr/>
      <dgm:t>
        <a:bodyPr/>
        <a:lstStyle/>
        <a:p>
          <a:endParaRPr lang="en-US"/>
        </a:p>
      </dgm:t>
    </dgm:pt>
    <dgm:pt modelId="{993A2638-CD2F-456F-9270-4F7CE6ED2744}">
      <dgm:prSet/>
      <dgm:spPr/>
      <dgm:t>
        <a:bodyPr/>
        <a:lstStyle/>
        <a:p>
          <a:r>
            <a:rPr lang="nl-NL"/>
            <a:t>Werkvorm</a:t>
          </a:r>
          <a:endParaRPr lang="en-US"/>
        </a:p>
      </dgm:t>
    </dgm:pt>
    <dgm:pt modelId="{7560BC06-9A7F-4020-AB02-91F79FB2D161}" type="parTrans" cxnId="{EC0C2BB6-68CB-4058-A546-B4024D302D9A}">
      <dgm:prSet/>
      <dgm:spPr/>
      <dgm:t>
        <a:bodyPr/>
        <a:lstStyle/>
        <a:p>
          <a:endParaRPr lang="en-US"/>
        </a:p>
      </dgm:t>
    </dgm:pt>
    <dgm:pt modelId="{5C4014D6-4B4A-40E0-80C0-C0911DA03C14}" type="sibTrans" cxnId="{EC0C2BB6-68CB-4058-A546-B4024D302D9A}">
      <dgm:prSet/>
      <dgm:spPr/>
      <dgm:t>
        <a:bodyPr/>
        <a:lstStyle/>
        <a:p>
          <a:endParaRPr lang="en-US"/>
        </a:p>
      </dgm:t>
    </dgm:pt>
    <dgm:pt modelId="{FBCC942E-79B9-4DAE-AB79-29F0D4C87CA9}">
      <dgm:prSet/>
      <dgm:spPr/>
      <dgm:t>
        <a:bodyPr/>
        <a:lstStyle/>
        <a:p>
          <a:r>
            <a:rPr lang="nl-NL"/>
            <a:t>Aan de slag </a:t>
          </a:r>
          <a:endParaRPr lang="en-US"/>
        </a:p>
      </dgm:t>
    </dgm:pt>
    <dgm:pt modelId="{1F7FD2E7-A8C2-4C64-9A23-D80E00407063}" type="parTrans" cxnId="{E2F388EB-DC5B-421B-9819-63A3DC97E02D}">
      <dgm:prSet/>
      <dgm:spPr/>
      <dgm:t>
        <a:bodyPr/>
        <a:lstStyle/>
        <a:p>
          <a:endParaRPr lang="en-US"/>
        </a:p>
      </dgm:t>
    </dgm:pt>
    <dgm:pt modelId="{0B3A5205-14E7-4F6C-9E1C-97C81E941557}" type="sibTrans" cxnId="{E2F388EB-DC5B-421B-9819-63A3DC97E02D}">
      <dgm:prSet/>
      <dgm:spPr/>
      <dgm:t>
        <a:bodyPr/>
        <a:lstStyle/>
        <a:p>
          <a:endParaRPr lang="en-US"/>
        </a:p>
      </dgm:t>
    </dgm:pt>
    <dgm:pt modelId="{76BB552E-B22F-429C-A9D3-0DB67E99C778}" type="pres">
      <dgm:prSet presAssocID="{267D73C5-0031-44F4-A30A-39FF5A72406F}" presName="linear" presStyleCnt="0">
        <dgm:presLayoutVars>
          <dgm:animLvl val="lvl"/>
          <dgm:resizeHandles val="exact"/>
        </dgm:presLayoutVars>
      </dgm:prSet>
      <dgm:spPr/>
    </dgm:pt>
    <dgm:pt modelId="{669CD307-96D0-4D29-AE95-C137FD11B516}" type="pres">
      <dgm:prSet presAssocID="{58CE5C8D-E6B2-4FB5-BB3F-8052ADA05194}" presName="parentText" presStyleLbl="node1" presStyleIdx="0" presStyleCnt="4">
        <dgm:presLayoutVars>
          <dgm:chMax val="0"/>
          <dgm:bulletEnabled val="1"/>
        </dgm:presLayoutVars>
      </dgm:prSet>
      <dgm:spPr/>
    </dgm:pt>
    <dgm:pt modelId="{F01EB5F3-8C8B-4D1A-988A-D23253FF7647}" type="pres">
      <dgm:prSet presAssocID="{A1B1607B-8A29-433B-BAC4-BA2670F6537D}" presName="spacer" presStyleCnt="0"/>
      <dgm:spPr/>
    </dgm:pt>
    <dgm:pt modelId="{F0102015-1E08-4071-A2F6-B04B643F300E}" type="pres">
      <dgm:prSet presAssocID="{9AD9D335-D766-4770-97C7-F617CB7D981A}" presName="parentText" presStyleLbl="node1" presStyleIdx="1" presStyleCnt="4">
        <dgm:presLayoutVars>
          <dgm:chMax val="0"/>
          <dgm:bulletEnabled val="1"/>
        </dgm:presLayoutVars>
      </dgm:prSet>
      <dgm:spPr/>
    </dgm:pt>
    <dgm:pt modelId="{1A14C884-9FC5-4C04-BD09-159C0319559A}" type="pres">
      <dgm:prSet presAssocID="{DF3AD2A5-235E-4F22-BC9E-8649E9BFC08D}" presName="spacer" presStyleCnt="0"/>
      <dgm:spPr/>
    </dgm:pt>
    <dgm:pt modelId="{EAEB1E4F-2344-4A9A-B60A-22C683208DEB}" type="pres">
      <dgm:prSet presAssocID="{993A2638-CD2F-456F-9270-4F7CE6ED2744}" presName="parentText" presStyleLbl="node1" presStyleIdx="2" presStyleCnt="4">
        <dgm:presLayoutVars>
          <dgm:chMax val="0"/>
          <dgm:bulletEnabled val="1"/>
        </dgm:presLayoutVars>
      </dgm:prSet>
      <dgm:spPr/>
    </dgm:pt>
    <dgm:pt modelId="{1C1B7E17-DE55-4864-96F8-38FAA932FFCE}" type="pres">
      <dgm:prSet presAssocID="{5C4014D6-4B4A-40E0-80C0-C0911DA03C14}" presName="spacer" presStyleCnt="0"/>
      <dgm:spPr/>
    </dgm:pt>
    <dgm:pt modelId="{2571639B-782E-42B2-97B0-FA83A393A309}" type="pres">
      <dgm:prSet presAssocID="{FBCC942E-79B9-4DAE-AB79-29F0D4C87CA9}" presName="parentText" presStyleLbl="node1" presStyleIdx="3" presStyleCnt="4">
        <dgm:presLayoutVars>
          <dgm:chMax val="0"/>
          <dgm:bulletEnabled val="1"/>
        </dgm:presLayoutVars>
      </dgm:prSet>
      <dgm:spPr/>
    </dgm:pt>
  </dgm:ptLst>
  <dgm:cxnLst>
    <dgm:cxn modelId="{0DC8820C-F11C-427D-B251-93409EAF06C6}" srcId="{267D73C5-0031-44F4-A30A-39FF5A72406F}" destId="{9AD9D335-D766-4770-97C7-F617CB7D981A}" srcOrd="1" destOrd="0" parTransId="{5A612CF9-8146-4F1A-8FB6-E87D2347A6F5}" sibTransId="{DF3AD2A5-235E-4F22-BC9E-8649E9BFC08D}"/>
    <dgm:cxn modelId="{7B863A16-6D6F-4088-9B84-23DB94982AE3}" type="presOf" srcId="{FBCC942E-79B9-4DAE-AB79-29F0D4C87CA9}" destId="{2571639B-782E-42B2-97B0-FA83A393A309}" srcOrd="0" destOrd="0" presId="urn:microsoft.com/office/officeart/2005/8/layout/vList2"/>
    <dgm:cxn modelId="{AD2DC42A-B9F7-4E39-8138-97DC6DD8D392}" type="presOf" srcId="{993A2638-CD2F-456F-9270-4F7CE6ED2744}" destId="{EAEB1E4F-2344-4A9A-B60A-22C683208DEB}" srcOrd="0" destOrd="0" presId="urn:microsoft.com/office/officeart/2005/8/layout/vList2"/>
    <dgm:cxn modelId="{38C22F35-A3F4-40FC-AC55-8B44683E0F1F}" type="presOf" srcId="{9AD9D335-D766-4770-97C7-F617CB7D981A}" destId="{F0102015-1E08-4071-A2F6-B04B643F300E}" srcOrd="0" destOrd="0" presId="urn:microsoft.com/office/officeart/2005/8/layout/vList2"/>
    <dgm:cxn modelId="{1BE72579-C314-4D9F-9428-D7A00797EB03}" type="presOf" srcId="{267D73C5-0031-44F4-A30A-39FF5A72406F}" destId="{76BB552E-B22F-429C-A9D3-0DB67E99C778}" srcOrd="0" destOrd="0" presId="urn:microsoft.com/office/officeart/2005/8/layout/vList2"/>
    <dgm:cxn modelId="{3543F19B-C29B-43C1-8F6D-9BE9754BF12C}" srcId="{267D73C5-0031-44F4-A30A-39FF5A72406F}" destId="{58CE5C8D-E6B2-4FB5-BB3F-8052ADA05194}" srcOrd="0" destOrd="0" parTransId="{B964CE49-9968-4AEF-A513-B49DE1D928BB}" sibTransId="{A1B1607B-8A29-433B-BAC4-BA2670F6537D}"/>
    <dgm:cxn modelId="{C685E39E-C51C-4FBA-880E-42EBB2ACFCAE}" type="presOf" srcId="{58CE5C8D-E6B2-4FB5-BB3F-8052ADA05194}" destId="{669CD307-96D0-4D29-AE95-C137FD11B516}" srcOrd="0" destOrd="0" presId="urn:microsoft.com/office/officeart/2005/8/layout/vList2"/>
    <dgm:cxn modelId="{EC0C2BB6-68CB-4058-A546-B4024D302D9A}" srcId="{267D73C5-0031-44F4-A30A-39FF5A72406F}" destId="{993A2638-CD2F-456F-9270-4F7CE6ED2744}" srcOrd="2" destOrd="0" parTransId="{7560BC06-9A7F-4020-AB02-91F79FB2D161}" sibTransId="{5C4014D6-4B4A-40E0-80C0-C0911DA03C14}"/>
    <dgm:cxn modelId="{E2F388EB-DC5B-421B-9819-63A3DC97E02D}" srcId="{267D73C5-0031-44F4-A30A-39FF5A72406F}" destId="{FBCC942E-79B9-4DAE-AB79-29F0D4C87CA9}" srcOrd="3" destOrd="0" parTransId="{1F7FD2E7-A8C2-4C64-9A23-D80E00407063}" sibTransId="{0B3A5205-14E7-4F6C-9E1C-97C81E941557}"/>
    <dgm:cxn modelId="{044D479C-BA76-46A6-B7C4-8D71800A1781}" type="presParOf" srcId="{76BB552E-B22F-429C-A9D3-0DB67E99C778}" destId="{669CD307-96D0-4D29-AE95-C137FD11B516}" srcOrd="0" destOrd="0" presId="urn:microsoft.com/office/officeart/2005/8/layout/vList2"/>
    <dgm:cxn modelId="{4AB98E0C-5674-48BE-9425-BB128360B645}" type="presParOf" srcId="{76BB552E-B22F-429C-A9D3-0DB67E99C778}" destId="{F01EB5F3-8C8B-4D1A-988A-D23253FF7647}" srcOrd="1" destOrd="0" presId="urn:microsoft.com/office/officeart/2005/8/layout/vList2"/>
    <dgm:cxn modelId="{5DECC702-E108-43C6-BCDB-C9C4DAF302C7}" type="presParOf" srcId="{76BB552E-B22F-429C-A9D3-0DB67E99C778}" destId="{F0102015-1E08-4071-A2F6-B04B643F300E}" srcOrd="2" destOrd="0" presId="urn:microsoft.com/office/officeart/2005/8/layout/vList2"/>
    <dgm:cxn modelId="{A1480C97-C8F9-4808-B9FA-F1D38EE62051}" type="presParOf" srcId="{76BB552E-B22F-429C-A9D3-0DB67E99C778}" destId="{1A14C884-9FC5-4C04-BD09-159C0319559A}" srcOrd="3" destOrd="0" presId="urn:microsoft.com/office/officeart/2005/8/layout/vList2"/>
    <dgm:cxn modelId="{C1A07EFD-7F1E-4CD4-A1CC-5A522C7865E5}" type="presParOf" srcId="{76BB552E-B22F-429C-A9D3-0DB67E99C778}" destId="{EAEB1E4F-2344-4A9A-B60A-22C683208DEB}" srcOrd="4" destOrd="0" presId="urn:microsoft.com/office/officeart/2005/8/layout/vList2"/>
    <dgm:cxn modelId="{DBE14449-CE6D-4547-A657-FEBB36DB9F98}" type="presParOf" srcId="{76BB552E-B22F-429C-A9D3-0DB67E99C778}" destId="{1C1B7E17-DE55-4864-96F8-38FAA932FFCE}" srcOrd="5" destOrd="0" presId="urn:microsoft.com/office/officeart/2005/8/layout/vList2"/>
    <dgm:cxn modelId="{517C046C-D599-4D41-9522-28ECC2998C2B}" type="presParOf" srcId="{76BB552E-B22F-429C-A9D3-0DB67E99C778}" destId="{2571639B-782E-42B2-97B0-FA83A393A30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010286-983E-4E0F-BF86-05C25CFD2D2E}"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6FC58D15-6C98-4C51-B07E-5E171DF9E1FE}">
      <dgm:prSet/>
      <dgm:spPr/>
      <dgm:t>
        <a:bodyPr/>
        <a:lstStyle/>
        <a:p>
          <a:r>
            <a:rPr lang="nl-NL"/>
            <a:t>Waar hebben we het vorige week over gehad? </a:t>
          </a:r>
          <a:endParaRPr lang="en-US"/>
        </a:p>
      </dgm:t>
    </dgm:pt>
    <dgm:pt modelId="{DDECEEC0-2607-4A2D-91C9-942B59287265}" type="parTrans" cxnId="{CF8801C2-AAE0-43DD-9354-D24AB7C26831}">
      <dgm:prSet/>
      <dgm:spPr/>
      <dgm:t>
        <a:bodyPr/>
        <a:lstStyle/>
        <a:p>
          <a:endParaRPr lang="en-US"/>
        </a:p>
      </dgm:t>
    </dgm:pt>
    <dgm:pt modelId="{DF6C8526-2339-4C69-92B1-09270F781ED5}" type="sibTrans" cxnId="{CF8801C2-AAE0-43DD-9354-D24AB7C26831}">
      <dgm:prSet/>
      <dgm:spPr/>
      <dgm:t>
        <a:bodyPr/>
        <a:lstStyle/>
        <a:p>
          <a:endParaRPr lang="en-US"/>
        </a:p>
      </dgm:t>
    </dgm:pt>
    <dgm:pt modelId="{0D0A1774-C6C4-4065-AF59-973DB34C8E01}">
      <dgm:prSet/>
      <dgm:spPr/>
      <dgm:t>
        <a:bodyPr/>
        <a:lstStyle/>
        <a:p>
          <a:r>
            <a:rPr lang="nl-NL"/>
            <a:t>Wat is je bijgebleven? </a:t>
          </a:r>
          <a:endParaRPr lang="en-US"/>
        </a:p>
      </dgm:t>
    </dgm:pt>
    <dgm:pt modelId="{8DFD2652-5EFF-449A-92CB-32E02C79E010}" type="parTrans" cxnId="{89B37444-8833-4B27-A75E-AA07263C23D1}">
      <dgm:prSet/>
      <dgm:spPr/>
      <dgm:t>
        <a:bodyPr/>
        <a:lstStyle/>
        <a:p>
          <a:endParaRPr lang="en-US"/>
        </a:p>
      </dgm:t>
    </dgm:pt>
    <dgm:pt modelId="{612A4422-962D-4C6D-9B20-F4418EE21462}" type="sibTrans" cxnId="{89B37444-8833-4B27-A75E-AA07263C23D1}">
      <dgm:prSet/>
      <dgm:spPr/>
      <dgm:t>
        <a:bodyPr/>
        <a:lstStyle/>
        <a:p>
          <a:endParaRPr lang="en-US"/>
        </a:p>
      </dgm:t>
    </dgm:pt>
    <dgm:pt modelId="{542B3EA0-3714-44E2-80D0-C12E89B4A251}">
      <dgm:prSet/>
      <dgm:spPr/>
      <dgm:t>
        <a:bodyPr/>
        <a:lstStyle/>
        <a:p>
          <a:r>
            <a:rPr lang="nl-NL"/>
            <a:t>Wat hebben we gedaan? </a:t>
          </a:r>
          <a:endParaRPr lang="en-US"/>
        </a:p>
      </dgm:t>
    </dgm:pt>
    <dgm:pt modelId="{CB6726E4-EA73-46C3-B127-050C47F61C6F}" type="parTrans" cxnId="{3CF475FC-C6D5-45E4-B260-574F09F435BD}">
      <dgm:prSet/>
      <dgm:spPr/>
      <dgm:t>
        <a:bodyPr/>
        <a:lstStyle/>
        <a:p>
          <a:endParaRPr lang="en-US"/>
        </a:p>
      </dgm:t>
    </dgm:pt>
    <dgm:pt modelId="{55BDD5AD-8D39-4829-8892-680A88276755}" type="sibTrans" cxnId="{3CF475FC-C6D5-45E4-B260-574F09F435BD}">
      <dgm:prSet/>
      <dgm:spPr/>
      <dgm:t>
        <a:bodyPr/>
        <a:lstStyle/>
        <a:p>
          <a:endParaRPr lang="en-US"/>
        </a:p>
      </dgm:t>
    </dgm:pt>
    <dgm:pt modelId="{3A8BC793-939E-4465-9FB0-6C3374BF6789}" type="pres">
      <dgm:prSet presAssocID="{6F010286-983E-4E0F-BF86-05C25CFD2D2E}" presName="diagram" presStyleCnt="0">
        <dgm:presLayoutVars>
          <dgm:dir/>
          <dgm:resizeHandles val="exact"/>
        </dgm:presLayoutVars>
      </dgm:prSet>
      <dgm:spPr/>
    </dgm:pt>
    <dgm:pt modelId="{AA2F0268-C12B-43CA-B28E-31F5A06B27BC}" type="pres">
      <dgm:prSet presAssocID="{6FC58D15-6C98-4C51-B07E-5E171DF9E1FE}" presName="node" presStyleLbl="node1" presStyleIdx="0" presStyleCnt="3">
        <dgm:presLayoutVars>
          <dgm:bulletEnabled val="1"/>
        </dgm:presLayoutVars>
      </dgm:prSet>
      <dgm:spPr/>
    </dgm:pt>
    <dgm:pt modelId="{51C7F961-3124-4552-B777-A1DC5575731A}" type="pres">
      <dgm:prSet presAssocID="{DF6C8526-2339-4C69-92B1-09270F781ED5}" presName="sibTrans" presStyleCnt="0"/>
      <dgm:spPr/>
    </dgm:pt>
    <dgm:pt modelId="{AE6599C7-605B-4863-BE4C-F247B42F0A4B}" type="pres">
      <dgm:prSet presAssocID="{0D0A1774-C6C4-4065-AF59-973DB34C8E01}" presName="node" presStyleLbl="node1" presStyleIdx="1" presStyleCnt="3">
        <dgm:presLayoutVars>
          <dgm:bulletEnabled val="1"/>
        </dgm:presLayoutVars>
      </dgm:prSet>
      <dgm:spPr/>
    </dgm:pt>
    <dgm:pt modelId="{0E348C73-6AED-43EF-A40E-70416533D9BC}" type="pres">
      <dgm:prSet presAssocID="{612A4422-962D-4C6D-9B20-F4418EE21462}" presName="sibTrans" presStyleCnt="0"/>
      <dgm:spPr/>
    </dgm:pt>
    <dgm:pt modelId="{1D6034C9-3BBE-4CE0-843E-6B20811E7C49}" type="pres">
      <dgm:prSet presAssocID="{542B3EA0-3714-44E2-80D0-C12E89B4A251}" presName="node" presStyleLbl="node1" presStyleIdx="2" presStyleCnt="3">
        <dgm:presLayoutVars>
          <dgm:bulletEnabled val="1"/>
        </dgm:presLayoutVars>
      </dgm:prSet>
      <dgm:spPr/>
    </dgm:pt>
  </dgm:ptLst>
  <dgm:cxnLst>
    <dgm:cxn modelId="{03E1692F-9B1D-4C1E-ACDE-E10B7C7D20BC}" type="presOf" srcId="{6FC58D15-6C98-4C51-B07E-5E171DF9E1FE}" destId="{AA2F0268-C12B-43CA-B28E-31F5A06B27BC}" srcOrd="0" destOrd="0" presId="urn:microsoft.com/office/officeart/2005/8/layout/default"/>
    <dgm:cxn modelId="{4BC5F662-5CE9-40B0-AAD4-822B2CDBF14C}" type="presOf" srcId="{6F010286-983E-4E0F-BF86-05C25CFD2D2E}" destId="{3A8BC793-939E-4465-9FB0-6C3374BF6789}" srcOrd="0" destOrd="0" presId="urn:microsoft.com/office/officeart/2005/8/layout/default"/>
    <dgm:cxn modelId="{89B37444-8833-4B27-A75E-AA07263C23D1}" srcId="{6F010286-983E-4E0F-BF86-05C25CFD2D2E}" destId="{0D0A1774-C6C4-4065-AF59-973DB34C8E01}" srcOrd="1" destOrd="0" parTransId="{8DFD2652-5EFF-449A-92CB-32E02C79E010}" sibTransId="{612A4422-962D-4C6D-9B20-F4418EE21462}"/>
    <dgm:cxn modelId="{CF8801C2-AAE0-43DD-9354-D24AB7C26831}" srcId="{6F010286-983E-4E0F-BF86-05C25CFD2D2E}" destId="{6FC58D15-6C98-4C51-B07E-5E171DF9E1FE}" srcOrd="0" destOrd="0" parTransId="{DDECEEC0-2607-4A2D-91C9-942B59287265}" sibTransId="{DF6C8526-2339-4C69-92B1-09270F781ED5}"/>
    <dgm:cxn modelId="{A2CF4DF9-BE1A-4C98-9A5A-33B46FF026FD}" type="presOf" srcId="{0D0A1774-C6C4-4065-AF59-973DB34C8E01}" destId="{AE6599C7-605B-4863-BE4C-F247B42F0A4B}" srcOrd="0" destOrd="0" presId="urn:microsoft.com/office/officeart/2005/8/layout/default"/>
    <dgm:cxn modelId="{3CF475FC-C6D5-45E4-B260-574F09F435BD}" srcId="{6F010286-983E-4E0F-BF86-05C25CFD2D2E}" destId="{542B3EA0-3714-44E2-80D0-C12E89B4A251}" srcOrd="2" destOrd="0" parTransId="{CB6726E4-EA73-46C3-B127-050C47F61C6F}" sibTransId="{55BDD5AD-8D39-4829-8892-680A88276755}"/>
    <dgm:cxn modelId="{656C5AFE-AAAF-4FCF-96A2-E5B4326E5726}" type="presOf" srcId="{542B3EA0-3714-44E2-80D0-C12E89B4A251}" destId="{1D6034C9-3BBE-4CE0-843E-6B20811E7C49}" srcOrd="0" destOrd="0" presId="urn:microsoft.com/office/officeart/2005/8/layout/default"/>
    <dgm:cxn modelId="{DF735493-9C6D-4F8B-B325-A3A9A66A6CAD}" type="presParOf" srcId="{3A8BC793-939E-4465-9FB0-6C3374BF6789}" destId="{AA2F0268-C12B-43CA-B28E-31F5A06B27BC}" srcOrd="0" destOrd="0" presId="urn:microsoft.com/office/officeart/2005/8/layout/default"/>
    <dgm:cxn modelId="{D72F326E-BB48-4AF6-A408-1E7A99EDA877}" type="presParOf" srcId="{3A8BC793-939E-4465-9FB0-6C3374BF6789}" destId="{51C7F961-3124-4552-B777-A1DC5575731A}" srcOrd="1" destOrd="0" presId="urn:microsoft.com/office/officeart/2005/8/layout/default"/>
    <dgm:cxn modelId="{F1D75444-967C-44AC-91AD-20C596D50467}" type="presParOf" srcId="{3A8BC793-939E-4465-9FB0-6C3374BF6789}" destId="{AE6599C7-605B-4863-BE4C-F247B42F0A4B}" srcOrd="2" destOrd="0" presId="urn:microsoft.com/office/officeart/2005/8/layout/default"/>
    <dgm:cxn modelId="{8DFE6B99-32F1-4BFD-98A7-A1EEE1056ED3}" type="presParOf" srcId="{3A8BC793-939E-4465-9FB0-6C3374BF6789}" destId="{0E348C73-6AED-43EF-A40E-70416533D9BC}" srcOrd="3" destOrd="0" presId="urn:microsoft.com/office/officeart/2005/8/layout/default"/>
    <dgm:cxn modelId="{02017511-8711-4A9E-B570-9BA3FD75FC57}" type="presParOf" srcId="{3A8BC793-939E-4465-9FB0-6C3374BF6789}" destId="{1D6034C9-3BBE-4CE0-843E-6B20811E7C4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8BD5F3-1317-4DA6-8019-1CF6C5A05B09}"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2DC6E969-BB52-451E-B705-A0879AA58B49}">
      <dgm:prSet/>
      <dgm:spPr/>
      <dgm:t>
        <a:bodyPr/>
        <a:lstStyle/>
        <a:p>
          <a:r>
            <a:rPr lang="nl-NL" dirty="0"/>
            <a:t>Waar denken jullie aan bij een PBMZ?</a:t>
          </a:r>
          <a:endParaRPr lang="en-US" dirty="0"/>
        </a:p>
      </dgm:t>
    </dgm:pt>
    <dgm:pt modelId="{9C25C876-7282-42D7-B8D6-0E2E4C550924}" type="parTrans" cxnId="{DFADB8E8-A600-499D-A1CB-3AFEE5489C2B}">
      <dgm:prSet/>
      <dgm:spPr/>
      <dgm:t>
        <a:bodyPr/>
        <a:lstStyle/>
        <a:p>
          <a:endParaRPr lang="en-US"/>
        </a:p>
      </dgm:t>
    </dgm:pt>
    <dgm:pt modelId="{6B59E82C-5E99-4829-9149-A0570D9F55C4}" type="sibTrans" cxnId="{DFADB8E8-A600-499D-A1CB-3AFEE5489C2B}">
      <dgm:prSet/>
      <dgm:spPr/>
      <dgm:t>
        <a:bodyPr/>
        <a:lstStyle/>
        <a:p>
          <a:endParaRPr lang="en-US"/>
        </a:p>
      </dgm:t>
    </dgm:pt>
    <dgm:pt modelId="{89DE7170-2378-4F76-A211-95A65D5C3871}">
      <dgm:prSet/>
      <dgm:spPr/>
      <dgm:t>
        <a:bodyPr/>
        <a:lstStyle/>
        <a:p>
          <a:r>
            <a:rPr lang="nl-NL"/>
            <a:t>Wat zouden zijn/haar taken zijn?</a:t>
          </a:r>
          <a:endParaRPr lang="en-US"/>
        </a:p>
      </dgm:t>
    </dgm:pt>
    <dgm:pt modelId="{11CAFD7A-FA34-40FB-A0AE-B25268BC4E87}" type="parTrans" cxnId="{9D4F5E26-5D21-4911-97C3-F5DA9761534C}">
      <dgm:prSet/>
      <dgm:spPr/>
      <dgm:t>
        <a:bodyPr/>
        <a:lstStyle/>
        <a:p>
          <a:endParaRPr lang="en-US"/>
        </a:p>
      </dgm:t>
    </dgm:pt>
    <dgm:pt modelId="{1F41A138-EFF8-4A84-AAB4-D2D415D2CD59}" type="sibTrans" cxnId="{9D4F5E26-5D21-4911-97C3-F5DA9761534C}">
      <dgm:prSet/>
      <dgm:spPr/>
      <dgm:t>
        <a:bodyPr/>
        <a:lstStyle/>
        <a:p>
          <a:endParaRPr lang="en-US"/>
        </a:p>
      </dgm:t>
    </dgm:pt>
    <dgm:pt modelId="{B84E3377-69F2-4A20-831E-468AF638BDA4}" type="pres">
      <dgm:prSet presAssocID="{E38BD5F3-1317-4DA6-8019-1CF6C5A05B09}" presName="diagram" presStyleCnt="0">
        <dgm:presLayoutVars>
          <dgm:chPref val="1"/>
          <dgm:dir/>
          <dgm:animOne val="branch"/>
          <dgm:animLvl val="lvl"/>
          <dgm:resizeHandles/>
        </dgm:presLayoutVars>
      </dgm:prSet>
      <dgm:spPr/>
    </dgm:pt>
    <dgm:pt modelId="{63F665E2-E912-4692-9CC9-7F7EB57E6C4B}" type="pres">
      <dgm:prSet presAssocID="{2DC6E969-BB52-451E-B705-A0879AA58B49}" presName="root" presStyleCnt="0"/>
      <dgm:spPr/>
    </dgm:pt>
    <dgm:pt modelId="{A68FF6B7-0249-4528-9808-DC488D58B6CD}" type="pres">
      <dgm:prSet presAssocID="{2DC6E969-BB52-451E-B705-A0879AA58B49}" presName="rootComposite" presStyleCnt="0"/>
      <dgm:spPr/>
    </dgm:pt>
    <dgm:pt modelId="{1BEC777B-64D1-4B7C-9F02-9443F542DBDF}" type="pres">
      <dgm:prSet presAssocID="{2DC6E969-BB52-451E-B705-A0879AA58B49}" presName="rootText" presStyleLbl="node1" presStyleIdx="0" presStyleCnt="2"/>
      <dgm:spPr/>
    </dgm:pt>
    <dgm:pt modelId="{3A4FC9BF-5551-4A09-99DA-D61D1D4B5679}" type="pres">
      <dgm:prSet presAssocID="{2DC6E969-BB52-451E-B705-A0879AA58B49}" presName="rootConnector" presStyleLbl="node1" presStyleIdx="0" presStyleCnt="2"/>
      <dgm:spPr/>
    </dgm:pt>
    <dgm:pt modelId="{7636B839-F658-4D5F-B51A-982AE8DA0FB3}" type="pres">
      <dgm:prSet presAssocID="{2DC6E969-BB52-451E-B705-A0879AA58B49}" presName="childShape" presStyleCnt="0"/>
      <dgm:spPr/>
    </dgm:pt>
    <dgm:pt modelId="{648535C2-8C0B-4FE3-B63B-4839A174C292}" type="pres">
      <dgm:prSet presAssocID="{89DE7170-2378-4F76-A211-95A65D5C3871}" presName="root" presStyleCnt="0"/>
      <dgm:spPr/>
    </dgm:pt>
    <dgm:pt modelId="{2937D371-AD2F-41F5-8A92-55B5F401A8F6}" type="pres">
      <dgm:prSet presAssocID="{89DE7170-2378-4F76-A211-95A65D5C3871}" presName="rootComposite" presStyleCnt="0"/>
      <dgm:spPr/>
    </dgm:pt>
    <dgm:pt modelId="{B317444E-135E-403C-B962-1F84B94EE61E}" type="pres">
      <dgm:prSet presAssocID="{89DE7170-2378-4F76-A211-95A65D5C3871}" presName="rootText" presStyleLbl="node1" presStyleIdx="1" presStyleCnt="2"/>
      <dgm:spPr/>
    </dgm:pt>
    <dgm:pt modelId="{1A752794-0D95-4FED-91A2-EB845D050B6A}" type="pres">
      <dgm:prSet presAssocID="{89DE7170-2378-4F76-A211-95A65D5C3871}" presName="rootConnector" presStyleLbl="node1" presStyleIdx="1" presStyleCnt="2"/>
      <dgm:spPr/>
    </dgm:pt>
    <dgm:pt modelId="{A0E9743B-4429-47BD-8D88-9D07CD43F282}" type="pres">
      <dgm:prSet presAssocID="{89DE7170-2378-4F76-A211-95A65D5C3871}" presName="childShape" presStyleCnt="0"/>
      <dgm:spPr/>
    </dgm:pt>
  </dgm:ptLst>
  <dgm:cxnLst>
    <dgm:cxn modelId="{9D4F5E26-5D21-4911-97C3-F5DA9761534C}" srcId="{E38BD5F3-1317-4DA6-8019-1CF6C5A05B09}" destId="{89DE7170-2378-4F76-A211-95A65D5C3871}" srcOrd="1" destOrd="0" parTransId="{11CAFD7A-FA34-40FB-A0AE-B25268BC4E87}" sibTransId="{1F41A138-EFF8-4A84-AAB4-D2D415D2CD59}"/>
    <dgm:cxn modelId="{8A9CAC8B-7B35-4BD1-BF24-25A5191357DD}" type="presOf" srcId="{89DE7170-2378-4F76-A211-95A65D5C3871}" destId="{B317444E-135E-403C-B962-1F84B94EE61E}" srcOrd="0" destOrd="0" presId="urn:microsoft.com/office/officeart/2005/8/layout/hierarchy3"/>
    <dgm:cxn modelId="{10CB6A94-50AC-4283-930A-C4806480CCA9}" type="presOf" srcId="{E38BD5F3-1317-4DA6-8019-1CF6C5A05B09}" destId="{B84E3377-69F2-4A20-831E-468AF638BDA4}" srcOrd="0" destOrd="0" presId="urn:microsoft.com/office/officeart/2005/8/layout/hierarchy3"/>
    <dgm:cxn modelId="{3C68BD9E-09EA-4242-87A6-D66F7FE6CE36}" type="presOf" srcId="{2DC6E969-BB52-451E-B705-A0879AA58B49}" destId="{1BEC777B-64D1-4B7C-9F02-9443F542DBDF}" srcOrd="0" destOrd="0" presId="urn:microsoft.com/office/officeart/2005/8/layout/hierarchy3"/>
    <dgm:cxn modelId="{4F1889B3-F769-4976-929D-5B5A17A4123D}" type="presOf" srcId="{2DC6E969-BB52-451E-B705-A0879AA58B49}" destId="{3A4FC9BF-5551-4A09-99DA-D61D1D4B5679}" srcOrd="1" destOrd="0" presId="urn:microsoft.com/office/officeart/2005/8/layout/hierarchy3"/>
    <dgm:cxn modelId="{C7D5F9CE-F496-4986-A964-75FBA253D2AC}" type="presOf" srcId="{89DE7170-2378-4F76-A211-95A65D5C3871}" destId="{1A752794-0D95-4FED-91A2-EB845D050B6A}" srcOrd="1" destOrd="0" presId="urn:microsoft.com/office/officeart/2005/8/layout/hierarchy3"/>
    <dgm:cxn modelId="{DFADB8E8-A600-499D-A1CB-3AFEE5489C2B}" srcId="{E38BD5F3-1317-4DA6-8019-1CF6C5A05B09}" destId="{2DC6E969-BB52-451E-B705-A0879AA58B49}" srcOrd="0" destOrd="0" parTransId="{9C25C876-7282-42D7-B8D6-0E2E4C550924}" sibTransId="{6B59E82C-5E99-4829-9149-A0570D9F55C4}"/>
    <dgm:cxn modelId="{70AB4F34-8196-444A-94D6-6BEAA7FCF934}" type="presParOf" srcId="{B84E3377-69F2-4A20-831E-468AF638BDA4}" destId="{63F665E2-E912-4692-9CC9-7F7EB57E6C4B}" srcOrd="0" destOrd="0" presId="urn:microsoft.com/office/officeart/2005/8/layout/hierarchy3"/>
    <dgm:cxn modelId="{8BDCA046-508D-4409-B098-553E536B9ED9}" type="presParOf" srcId="{63F665E2-E912-4692-9CC9-7F7EB57E6C4B}" destId="{A68FF6B7-0249-4528-9808-DC488D58B6CD}" srcOrd="0" destOrd="0" presId="urn:microsoft.com/office/officeart/2005/8/layout/hierarchy3"/>
    <dgm:cxn modelId="{FE57365C-E01E-49A0-B3C1-3B543B1231D2}" type="presParOf" srcId="{A68FF6B7-0249-4528-9808-DC488D58B6CD}" destId="{1BEC777B-64D1-4B7C-9F02-9443F542DBDF}" srcOrd="0" destOrd="0" presId="urn:microsoft.com/office/officeart/2005/8/layout/hierarchy3"/>
    <dgm:cxn modelId="{1B94031A-EBDD-4DF5-96BF-3CFF0275696E}" type="presParOf" srcId="{A68FF6B7-0249-4528-9808-DC488D58B6CD}" destId="{3A4FC9BF-5551-4A09-99DA-D61D1D4B5679}" srcOrd="1" destOrd="0" presId="urn:microsoft.com/office/officeart/2005/8/layout/hierarchy3"/>
    <dgm:cxn modelId="{DF9EDE28-0AC9-4879-8274-EE78B0DFDC00}" type="presParOf" srcId="{63F665E2-E912-4692-9CC9-7F7EB57E6C4B}" destId="{7636B839-F658-4D5F-B51A-982AE8DA0FB3}" srcOrd="1" destOrd="0" presId="urn:microsoft.com/office/officeart/2005/8/layout/hierarchy3"/>
    <dgm:cxn modelId="{58FD5BB0-D6CB-4780-AFC3-7BF83743158A}" type="presParOf" srcId="{B84E3377-69F2-4A20-831E-468AF638BDA4}" destId="{648535C2-8C0B-4FE3-B63B-4839A174C292}" srcOrd="1" destOrd="0" presId="urn:microsoft.com/office/officeart/2005/8/layout/hierarchy3"/>
    <dgm:cxn modelId="{61B814F3-6763-43A6-9F8C-5C240BB20894}" type="presParOf" srcId="{648535C2-8C0B-4FE3-B63B-4839A174C292}" destId="{2937D371-AD2F-41F5-8A92-55B5F401A8F6}" srcOrd="0" destOrd="0" presId="urn:microsoft.com/office/officeart/2005/8/layout/hierarchy3"/>
    <dgm:cxn modelId="{1F9734AC-CD34-4FB6-8E5C-612EACFBFD4A}" type="presParOf" srcId="{2937D371-AD2F-41F5-8A92-55B5F401A8F6}" destId="{B317444E-135E-403C-B962-1F84B94EE61E}" srcOrd="0" destOrd="0" presId="urn:microsoft.com/office/officeart/2005/8/layout/hierarchy3"/>
    <dgm:cxn modelId="{0B0C7F71-4BE0-4960-8148-C7899A08F705}" type="presParOf" srcId="{2937D371-AD2F-41F5-8A92-55B5F401A8F6}" destId="{1A752794-0D95-4FED-91A2-EB845D050B6A}" srcOrd="1" destOrd="0" presId="urn:microsoft.com/office/officeart/2005/8/layout/hierarchy3"/>
    <dgm:cxn modelId="{DC1C646F-8017-47A8-AAB8-BE3BF4D5F5AD}" type="presParOf" srcId="{648535C2-8C0B-4FE3-B63B-4839A174C292}" destId="{A0E9743B-4429-47BD-8D88-9D07CD43F28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5CA58C-4EE4-42B8-AC68-878C49542D89}" type="doc">
      <dgm:prSet loTypeId="urn:microsoft.com/office/officeart/2016/7/layout/RepeatingBendingProcessNew" loCatId="process" qsTypeId="urn:microsoft.com/office/officeart/2005/8/quickstyle/simple2" qsCatId="simple" csTypeId="urn:microsoft.com/office/officeart/2005/8/colors/colorful2" csCatId="colorful" phldr="1"/>
      <dgm:spPr/>
      <dgm:t>
        <a:bodyPr/>
        <a:lstStyle/>
        <a:p>
          <a:endParaRPr lang="en-US"/>
        </a:p>
      </dgm:t>
    </dgm:pt>
    <dgm:pt modelId="{9728D459-9142-480F-851B-1FC537A388D8}">
      <dgm:prSet/>
      <dgm:spPr/>
      <dgm:t>
        <a:bodyPr/>
        <a:lstStyle/>
        <a:p>
          <a:r>
            <a:rPr lang="nl-NL" dirty="0"/>
            <a:t>Je biedt zorg en ondersteuning aan mensen van alle leeftijden met verstandelijke, lichamelijke, zintuigelijke of meervoudige beperkingen.</a:t>
          </a:r>
          <a:endParaRPr lang="en-US" dirty="0"/>
        </a:p>
      </dgm:t>
    </dgm:pt>
    <dgm:pt modelId="{0E694530-D659-492E-BE90-79FF7DF09818}" type="parTrans" cxnId="{C02FEABD-DAC9-4E1D-AD46-10F1F50ABBAB}">
      <dgm:prSet/>
      <dgm:spPr/>
      <dgm:t>
        <a:bodyPr/>
        <a:lstStyle/>
        <a:p>
          <a:endParaRPr lang="en-US"/>
        </a:p>
      </dgm:t>
    </dgm:pt>
    <dgm:pt modelId="{627C82F5-7BBF-45FD-8245-7B165D8BEEC1}" type="sibTrans" cxnId="{C02FEABD-DAC9-4E1D-AD46-10F1F50ABBAB}">
      <dgm:prSet/>
      <dgm:spPr/>
      <dgm:t>
        <a:bodyPr/>
        <a:lstStyle/>
        <a:p>
          <a:endParaRPr lang="en-US"/>
        </a:p>
      </dgm:t>
    </dgm:pt>
    <dgm:pt modelId="{2516C966-8BE3-4082-821C-9C4EC56FCBD1}">
      <dgm:prSet/>
      <dgm:spPr/>
      <dgm:t>
        <a:bodyPr/>
        <a:lstStyle/>
        <a:p>
          <a:r>
            <a:rPr lang="nl-NL" dirty="0"/>
            <a:t>Je staat mensen bij in hun leefsituatie of dagcentrum.</a:t>
          </a:r>
          <a:endParaRPr lang="en-US" dirty="0"/>
        </a:p>
      </dgm:t>
    </dgm:pt>
    <dgm:pt modelId="{0D78F040-3510-4FA3-8831-A02CE261E28B}" type="parTrans" cxnId="{662B7088-D192-46D5-B310-67AF2D2198BA}">
      <dgm:prSet/>
      <dgm:spPr/>
      <dgm:t>
        <a:bodyPr/>
        <a:lstStyle/>
        <a:p>
          <a:endParaRPr lang="en-US"/>
        </a:p>
      </dgm:t>
    </dgm:pt>
    <dgm:pt modelId="{EC079A45-D88A-410F-AC13-9E7F0A06FF7E}" type="sibTrans" cxnId="{662B7088-D192-46D5-B310-67AF2D2198BA}">
      <dgm:prSet/>
      <dgm:spPr/>
      <dgm:t>
        <a:bodyPr/>
        <a:lstStyle/>
        <a:p>
          <a:endParaRPr lang="en-US"/>
        </a:p>
      </dgm:t>
    </dgm:pt>
    <dgm:pt modelId="{276B5387-C994-435D-9EAD-2D3F3FE35410}">
      <dgm:prSet/>
      <dgm:spPr/>
      <dgm:t>
        <a:bodyPr/>
        <a:lstStyle/>
        <a:p>
          <a:r>
            <a:rPr lang="nl-NL" dirty="0"/>
            <a:t>Je leest waar nodig ondersteuningsplannen.</a:t>
          </a:r>
          <a:endParaRPr lang="en-US" dirty="0"/>
        </a:p>
      </dgm:t>
    </dgm:pt>
    <dgm:pt modelId="{F9FA3716-6B29-4413-B3B7-EC8702DA0FDB}" type="parTrans" cxnId="{9B4D2574-9E70-4088-9223-A04E5C248BA4}">
      <dgm:prSet/>
      <dgm:spPr/>
      <dgm:t>
        <a:bodyPr/>
        <a:lstStyle/>
        <a:p>
          <a:endParaRPr lang="en-US"/>
        </a:p>
      </dgm:t>
    </dgm:pt>
    <dgm:pt modelId="{25A88C81-8639-4F32-98D9-CF34FDF13752}" type="sibTrans" cxnId="{9B4D2574-9E70-4088-9223-A04E5C248BA4}">
      <dgm:prSet/>
      <dgm:spPr/>
      <dgm:t>
        <a:bodyPr/>
        <a:lstStyle/>
        <a:p>
          <a:endParaRPr lang="en-US"/>
        </a:p>
      </dgm:t>
    </dgm:pt>
    <dgm:pt modelId="{282DDCD3-5150-45FB-9AC6-ACE8819CA714}">
      <dgm:prSet/>
      <dgm:spPr/>
      <dgm:t>
        <a:bodyPr/>
        <a:lstStyle/>
        <a:p>
          <a:r>
            <a:rPr lang="nl-NL" dirty="0"/>
            <a:t>Je hebt aandacht voor problemen die het geval van een beperking of ziekte zijn.</a:t>
          </a:r>
          <a:endParaRPr lang="en-US" dirty="0"/>
        </a:p>
      </dgm:t>
    </dgm:pt>
    <dgm:pt modelId="{BD4A3105-7680-4B5A-8C49-0A8FEF79846B}" type="parTrans" cxnId="{DE14AE1F-B7C7-4418-B9CF-C38DDA21099A}">
      <dgm:prSet/>
      <dgm:spPr/>
      <dgm:t>
        <a:bodyPr/>
        <a:lstStyle/>
        <a:p>
          <a:endParaRPr lang="en-US"/>
        </a:p>
      </dgm:t>
    </dgm:pt>
    <dgm:pt modelId="{400CE320-54F8-4D3D-8C28-80B3E446D7E6}" type="sibTrans" cxnId="{DE14AE1F-B7C7-4418-B9CF-C38DDA21099A}">
      <dgm:prSet/>
      <dgm:spPr/>
      <dgm:t>
        <a:bodyPr/>
        <a:lstStyle/>
        <a:p>
          <a:endParaRPr lang="en-US"/>
        </a:p>
      </dgm:t>
    </dgm:pt>
    <dgm:pt modelId="{82BE9496-5566-4A08-8243-E7CE847CAE2D}">
      <dgm:prSet/>
      <dgm:spPr/>
      <dgm:t>
        <a:bodyPr/>
        <a:lstStyle/>
        <a:p>
          <a:r>
            <a:rPr lang="nl-NL" dirty="0"/>
            <a:t>Je richt je op het leren leven met de beperking, het behouden of vergroten van eigen regie. </a:t>
          </a:r>
          <a:endParaRPr lang="en-US" dirty="0"/>
        </a:p>
      </dgm:t>
    </dgm:pt>
    <dgm:pt modelId="{A54FE1B7-4CF0-4AEC-A6C0-F461B41E41F9}" type="parTrans" cxnId="{E8AA6BF3-D50F-43F3-A523-03B165ED2A2F}">
      <dgm:prSet/>
      <dgm:spPr/>
      <dgm:t>
        <a:bodyPr/>
        <a:lstStyle/>
        <a:p>
          <a:endParaRPr lang="en-US"/>
        </a:p>
      </dgm:t>
    </dgm:pt>
    <dgm:pt modelId="{D119E83F-13B9-4F6B-AFB4-6171ABAAE2FB}" type="sibTrans" cxnId="{E8AA6BF3-D50F-43F3-A523-03B165ED2A2F}">
      <dgm:prSet/>
      <dgm:spPr/>
      <dgm:t>
        <a:bodyPr/>
        <a:lstStyle/>
        <a:p>
          <a:endParaRPr lang="en-US"/>
        </a:p>
      </dgm:t>
    </dgm:pt>
    <dgm:pt modelId="{B3071E64-A506-4ED6-A526-CD39C3F1DE2F}">
      <dgm:prSet/>
      <dgm:spPr/>
      <dgm:t>
        <a:bodyPr/>
        <a:lstStyle/>
        <a:p>
          <a:r>
            <a:rPr lang="en-US" dirty="0"/>
            <a:t>Je </a:t>
          </a:r>
          <a:r>
            <a:rPr lang="en-US" dirty="0" err="1"/>
            <a:t>hebt</a:t>
          </a:r>
          <a:r>
            <a:rPr lang="en-US" dirty="0"/>
            <a:t> </a:t>
          </a:r>
          <a:r>
            <a:rPr lang="en-US" dirty="0" err="1"/>
            <a:t>coördinerende</a:t>
          </a:r>
          <a:r>
            <a:rPr lang="en-US" dirty="0"/>
            <a:t> taken, </a:t>
          </a:r>
          <a:r>
            <a:rPr lang="en-US" dirty="0" err="1"/>
            <a:t>rapporteert</a:t>
          </a:r>
          <a:r>
            <a:rPr lang="en-US" dirty="0"/>
            <a:t> over de </a:t>
          </a:r>
          <a:r>
            <a:rPr lang="en-US" dirty="0" err="1"/>
            <a:t>ondersteuning</a:t>
          </a:r>
          <a:r>
            <a:rPr lang="en-US" dirty="0"/>
            <a:t> </a:t>
          </a:r>
          <a:r>
            <a:rPr lang="en-US" dirty="0" err="1"/>
            <a:t>en</a:t>
          </a:r>
          <a:r>
            <a:rPr lang="en-US" dirty="0"/>
            <a:t> </a:t>
          </a:r>
          <a:r>
            <a:rPr lang="en-US" dirty="0" err="1"/>
            <a:t>overziet</a:t>
          </a:r>
          <a:r>
            <a:rPr lang="en-US" dirty="0"/>
            <a:t> de </a:t>
          </a:r>
          <a:r>
            <a:rPr lang="en-US" dirty="0" err="1"/>
            <a:t>totale</a:t>
          </a:r>
          <a:r>
            <a:rPr lang="en-US" dirty="0"/>
            <a:t> </a:t>
          </a:r>
          <a:r>
            <a:rPr lang="en-US" dirty="0" err="1"/>
            <a:t>situatie</a:t>
          </a:r>
          <a:r>
            <a:rPr lang="en-US" dirty="0"/>
            <a:t> van de client. </a:t>
          </a:r>
        </a:p>
      </dgm:t>
    </dgm:pt>
    <dgm:pt modelId="{0025417A-DCCB-4285-B86A-FE510DF79ADE}" type="parTrans" cxnId="{6DA375B0-9433-497D-B056-EA81C644105E}">
      <dgm:prSet/>
      <dgm:spPr/>
      <dgm:t>
        <a:bodyPr/>
        <a:lstStyle/>
        <a:p>
          <a:endParaRPr lang="nl-NL"/>
        </a:p>
      </dgm:t>
    </dgm:pt>
    <dgm:pt modelId="{F47C8D89-F6FB-43CC-9B31-280B3CDD540F}" type="sibTrans" cxnId="{6DA375B0-9433-497D-B056-EA81C644105E}">
      <dgm:prSet/>
      <dgm:spPr/>
      <dgm:t>
        <a:bodyPr/>
        <a:lstStyle/>
        <a:p>
          <a:endParaRPr lang="nl-NL"/>
        </a:p>
      </dgm:t>
    </dgm:pt>
    <dgm:pt modelId="{E2FD2AE8-B6B7-45C8-8B6A-F7EE5F57DB65}">
      <dgm:prSet/>
      <dgm:spPr/>
      <dgm:t>
        <a:bodyPr/>
        <a:lstStyle/>
        <a:p>
          <a:r>
            <a:rPr lang="en-US" dirty="0"/>
            <a:t>Je </a:t>
          </a:r>
          <a:r>
            <a:rPr lang="en-US" dirty="0" err="1"/>
            <a:t>bevordert</a:t>
          </a:r>
          <a:r>
            <a:rPr lang="en-US" dirty="0"/>
            <a:t> het </a:t>
          </a:r>
          <a:r>
            <a:rPr lang="en-US" dirty="0" err="1"/>
            <a:t>welzijn</a:t>
          </a:r>
          <a:r>
            <a:rPr lang="en-US" dirty="0"/>
            <a:t> </a:t>
          </a:r>
          <a:r>
            <a:rPr lang="en-US" dirty="0" err="1"/>
            <a:t>en</a:t>
          </a:r>
          <a:r>
            <a:rPr lang="en-US" dirty="0"/>
            <a:t>/of het zo </a:t>
          </a:r>
          <a:r>
            <a:rPr lang="en-US" dirty="0" err="1"/>
            <a:t>veel</a:t>
          </a:r>
          <a:r>
            <a:rPr lang="en-US" dirty="0"/>
            <a:t> </a:t>
          </a:r>
          <a:r>
            <a:rPr lang="en-US" dirty="0" err="1"/>
            <a:t>mogelijk</a:t>
          </a:r>
          <a:r>
            <a:rPr lang="en-US" dirty="0"/>
            <a:t> </a:t>
          </a:r>
          <a:r>
            <a:rPr lang="en-US" dirty="0" err="1"/>
            <a:t>voorkomen</a:t>
          </a:r>
          <a:r>
            <a:rPr lang="en-US" dirty="0"/>
            <a:t> van </a:t>
          </a:r>
          <a:r>
            <a:rPr lang="en-US" dirty="0" err="1"/>
            <a:t>ongemak</a:t>
          </a:r>
          <a:r>
            <a:rPr lang="en-US" dirty="0"/>
            <a:t>.</a:t>
          </a:r>
        </a:p>
      </dgm:t>
    </dgm:pt>
    <dgm:pt modelId="{C2DD9A86-3386-4BE1-8806-6EAF245D2A7B}" type="parTrans" cxnId="{C30E9774-17F3-4743-9C0F-67A7F93934C0}">
      <dgm:prSet/>
      <dgm:spPr/>
      <dgm:t>
        <a:bodyPr/>
        <a:lstStyle/>
        <a:p>
          <a:endParaRPr lang="nl-NL"/>
        </a:p>
      </dgm:t>
    </dgm:pt>
    <dgm:pt modelId="{4237B9E0-2517-42A8-9D62-8379B09FD0E7}" type="sibTrans" cxnId="{C30E9774-17F3-4743-9C0F-67A7F93934C0}">
      <dgm:prSet/>
      <dgm:spPr/>
      <dgm:t>
        <a:bodyPr/>
        <a:lstStyle/>
        <a:p>
          <a:endParaRPr lang="nl-NL"/>
        </a:p>
      </dgm:t>
    </dgm:pt>
    <dgm:pt modelId="{4BB1E7E9-70E8-4BF4-AE05-AC52C8759F90}" type="pres">
      <dgm:prSet presAssocID="{665CA58C-4EE4-42B8-AC68-878C49542D89}" presName="Name0" presStyleCnt="0">
        <dgm:presLayoutVars>
          <dgm:dir/>
          <dgm:resizeHandles val="exact"/>
        </dgm:presLayoutVars>
      </dgm:prSet>
      <dgm:spPr/>
    </dgm:pt>
    <dgm:pt modelId="{0635F6A4-1180-4BCF-9016-4D5A948C0DFF}" type="pres">
      <dgm:prSet presAssocID="{9728D459-9142-480F-851B-1FC537A388D8}" presName="node" presStyleLbl="node1" presStyleIdx="0" presStyleCnt="7">
        <dgm:presLayoutVars>
          <dgm:bulletEnabled val="1"/>
        </dgm:presLayoutVars>
      </dgm:prSet>
      <dgm:spPr/>
    </dgm:pt>
    <dgm:pt modelId="{555140F1-2B06-4CF3-B01B-D4AE899AF3EA}" type="pres">
      <dgm:prSet presAssocID="{627C82F5-7BBF-45FD-8245-7B165D8BEEC1}" presName="sibTrans" presStyleLbl="sibTrans1D1" presStyleIdx="0" presStyleCnt="6"/>
      <dgm:spPr/>
    </dgm:pt>
    <dgm:pt modelId="{2B14E9F6-F9A3-4178-9EF2-3B2CC705E53F}" type="pres">
      <dgm:prSet presAssocID="{627C82F5-7BBF-45FD-8245-7B165D8BEEC1}" presName="connectorText" presStyleLbl="sibTrans1D1" presStyleIdx="0" presStyleCnt="6"/>
      <dgm:spPr/>
    </dgm:pt>
    <dgm:pt modelId="{16F9EF54-D65F-46D2-A3AD-FAF636B9E649}" type="pres">
      <dgm:prSet presAssocID="{2516C966-8BE3-4082-821C-9C4EC56FCBD1}" presName="node" presStyleLbl="node1" presStyleIdx="1" presStyleCnt="7">
        <dgm:presLayoutVars>
          <dgm:bulletEnabled val="1"/>
        </dgm:presLayoutVars>
      </dgm:prSet>
      <dgm:spPr/>
    </dgm:pt>
    <dgm:pt modelId="{AE164654-D7D7-4605-BBFC-447330F50A03}" type="pres">
      <dgm:prSet presAssocID="{EC079A45-D88A-410F-AC13-9E7F0A06FF7E}" presName="sibTrans" presStyleLbl="sibTrans1D1" presStyleIdx="1" presStyleCnt="6"/>
      <dgm:spPr/>
    </dgm:pt>
    <dgm:pt modelId="{5EE74BCD-D03E-47E4-BA83-B2C61B4DF8E9}" type="pres">
      <dgm:prSet presAssocID="{EC079A45-D88A-410F-AC13-9E7F0A06FF7E}" presName="connectorText" presStyleLbl="sibTrans1D1" presStyleIdx="1" presStyleCnt="6"/>
      <dgm:spPr/>
    </dgm:pt>
    <dgm:pt modelId="{31E8ED1F-ED51-485C-B039-DA868B82DC23}" type="pres">
      <dgm:prSet presAssocID="{276B5387-C994-435D-9EAD-2D3F3FE35410}" presName="node" presStyleLbl="node1" presStyleIdx="2" presStyleCnt="7">
        <dgm:presLayoutVars>
          <dgm:bulletEnabled val="1"/>
        </dgm:presLayoutVars>
      </dgm:prSet>
      <dgm:spPr/>
    </dgm:pt>
    <dgm:pt modelId="{739C5347-C4BA-411D-8F24-A211F0AD7132}" type="pres">
      <dgm:prSet presAssocID="{25A88C81-8639-4F32-98D9-CF34FDF13752}" presName="sibTrans" presStyleLbl="sibTrans1D1" presStyleIdx="2" presStyleCnt="6"/>
      <dgm:spPr/>
    </dgm:pt>
    <dgm:pt modelId="{34CCB0B5-F9DD-4C74-AF20-1CD0EE3F7B90}" type="pres">
      <dgm:prSet presAssocID="{25A88C81-8639-4F32-98D9-CF34FDF13752}" presName="connectorText" presStyleLbl="sibTrans1D1" presStyleIdx="2" presStyleCnt="6"/>
      <dgm:spPr/>
    </dgm:pt>
    <dgm:pt modelId="{2795ECE4-7CB1-441B-93FC-0B8406FC2074}" type="pres">
      <dgm:prSet presAssocID="{282DDCD3-5150-45FB-9AC6-ACE8819CA714}" presName="node" presStyleLbl="node1" presStyleIdx="3" presStyleCnt="7">
        <dgm:presLayoutVars>
          <dgm:bulletEnabled val="1"/>
        </dgm:presLayoutVars>
      </dgm:prSet>
      <dgm:spPr/>
    </dgm:pt>
    <dgm:pt modelId="{6787F22A-614A-4A3A-8E6F-B0E03A699417}" type="pres">
      <dgm:prSet presAssocID="{400CE320-54F8-4D3D-8C28-80B3E446D7E6}" presName="sibTrans" presStyleLbl="sibTrans1D1" presStyleIdx="3" presStyleCnt="6"/>
      <dgm:spPr/>
    </dgm:pt>
    <dgm:pt modelId="{2C5FB0BA-2463-409A-B7F2-9A503D15B336}" type="pres">
      <dgm:prSet presAssocID="{400CE320-54F8-4D3D-8C28-80B3E446D7E6}" presName="connectorText" presStyleLbl="sibTrans1D1" presStyleIdx="3" presStyleCnt="6"/>
      <dgm:spPr/>
    </dgm:pt>
    <dgm:pt modelId="{B9EC7F0A-C206-45D7-B01B-F81803AF5F46}" type="pres">
      <dgm:prSet presAssocID="{82BE9496-5566-4A08-8243-E7CE847CAE2D}" presName="node" presStyleLbl="node1" presStyleIdx="4" presStyleCnt="7">
        <dgm:presLayoutVars>
          <dgm:bulletEnabled val="1"/>
        </dgm:presLayoutVars>
      </dgm:prSet>
      <dgm:spPr/>
    </dgm:pt>
    <dgm:pt modelId="{43C1C04D-3B3D-4875-A1C3-69E5F0ADB98E}" type="pres">
      <dgm:prSet presAssocID="{D119E83F-13B9-4F6B-AFB4-6171ABAAE2FB}" presName="sibTrans" presStyleLbl="sibTrans1D1" presStyleIdx="4" presStyleCnt="6"/>
      <dgm:spPr/>
    </dgm:pt>
    <dgm:pt modelId="{5AC63CBA-6FC4-4F04-A3E1-67BB531FE070}" type="pres">
      <dgm:prSet presAssocID="{D119E83F-13B9-4F6B-AFB4-6171ABAAE2FB}" presName="connectorText" presStyleLbl="sibTrans1D1" presStyleIdx="4" presStyleCnt="6"/>
      <dgm:spPr/>
    </dgm:pt>
    <dgm:pt modelId="{54E4AA52-8117-4D7A-9CB2-F8D5773C152A}" type="pres">
      <dgm:prSet presAssocID="{E2FD2AE8-B6B7-45C8-8B6A-F7EE5F57DB65}" presName="node" presStyleLbl="node1" presStyleIdx="5" presStyleCnt="7">
        <dgm:presLayoutVars>
          <dgm:bulletEnabled val="1"/>
        </dgm:presLayoutVars>
      </dgm:prSet>
      <dgm:spPr/>
    </dgm:pt>
    <dgm:pt modelId="{24B25585-2C4B-4959-A893-C6DB58E98DD7}" type="pres">
      <dgm:prSet presAssocID="{4237B9E0-2517-42A8-9D62-8379B09FD0E7}" presName="sibTrans" presStyleLbl="sibTrans1D1" presStyleIdx="5" presStyleCnt="6"/>
      <dgm:spPr/>
    </dgm:pt>
    <dgm:pt modelId="{E5B65E6E-3A5A-4534-9831-88C32757B7B8}" type="pres">
      <dgm:prSet presAssocID="{4237B9E0-2517-42A8-9D62-8379B09FD0E7}" presName="connectorText" presStyleLbl="sibTrans1D1" presStyleIdx="5" presStyleCnt="6"/>
      <dgm:spPr/>
    </dgm:pt>
    <dgm:pt modelId="{A8A96284-C038-4770-9B36-28C14EA59345}" type="pres">
      <dgm:prSet presAssocID="{B3071E64-A506-4ED6-A526-CD39C3F1DE2F}" presName="node" presStyleLbl="node1" presStyleIdx="6" presStyleCnt="7">
        <dgm:presLayoutVars>
          <dgm:bulletEnabled val="1"/>
        </dgm:presLayoutVars>
      </dgm:prSet>
      <dgm:spPr/>
    </dgm:pt>
  </dgm:ptLst>
  <dgm:cxnLst>
    <dgm:cxn modelId="{FC112D0B-3FD5-49AE-A7F1-2B70F75EE2EC}" type="presOf" srcId="{282DDCD3-5150-45FB-9AC6-ACE8819CA714}" destId="{2795ECE4-7CB1-441B-93FC-0B8406FC2074}" srcOrd="0" destOrd="0" presId="urn:microsoft.com/office/officeart/2016/7/layout/RepeatingBendingProcessNew"/>
    <dgm:cxn modelId="{3E96F10F-FCCC-4C93-815C-35B824562518}" type="presOf" srcId="{EC079A45-D88A-410F-AC13-9E7F0A06FF7E}" destId="{5EE74BCD-D03E-47E4-BA83-B2C61B4DF8E9}" srcOrd="1" destOrd="0" presId="urn:microsoft.com/office/officeart/2016/7/layout/RepeatingBendingProcessNew"/>
    <dgm:cxn modelId="{CAC7C316-4DFA-4B43-8AD8-BB9BC6A92380}" type="presOf" srcId="{276B5387-C994-435D-9EAD-2D3F3FE35410}" destId="{31E8ED1F-ED51-485C-B039-DA868B82DC23}" srcOrd="0" destOrd="0" presId="urn:microsoft.com/office/officeart/2016/7/layout/RepeatingBendingProcessNew"/>
    <dgm:cxn modelId="{DE14AE1F-B7C7-4418-B9CF-C38DDA21099A}" srcId="{665CA58C-4EE4-42B8-AC68-878C49542D89}" destId="{282DDCD3-5150-45FB-9AC6-ACE8819CA714}" srcOrd="3" destOrd="0" parTransId="{BD4A3105-7680-4B5A-8C49-0A8FEF79846B}" sibTransId="{400CE320-54F8-4D3D-8C28-80B3E446D7E6}"/>
    <dgm:cxn modelId="{B54FEF32-22C4-4B97-93F5-325A8253D5BE}" type="presOf" srcId="{25A88C81-8639-4F32-98D9-CF34FDF13752}" destId="{739C5347-C4BA-411D-8F24-A211F0AD7132}" srcOrd="0" destOrd="0" presId="urn:microsoft.com/office/officeart/2016/7/layout/RepeatingBendingProcessNew"/>
    <dgm:cxn modelId="{FF56B860-8B55-4980-B3CD-A2AAD5E739C1}" type="presOf" srcId="{400CE320-54F8-4D3D-8C28-80B3E446D7E6}" destId="{2C5FB0BA-2463-409A-B7F2-9A503D15B336}" srcOrd="1" destOrd="0" presId="urn:microsoft.com/office/officeart/2016/7/layout/RepeatingBendingProcessNew"/>
    <dgm:cxn modelId="{BF973B43-B03F-4993-8378-3F12B2D10F02}" type="presOf" srcId="{2516C966-8BE3-4082-821C-9C4EC56FCBD1}" destId="{16F9EF54-D65F-46D2-A3AD-FAF636B9E649}" srcOrd="0" destOrd="0" presId="urn:microsoft.com/office/officeart/2016/7/layout/RepeatingBendingProcessNew"/>
    <dgm:cxn modelId="{363DC86A-20E5-4254-BAC4-F9753FC9E4A9}" type="presOf" srcId="{665CA58C-4EE4-42B8-AC68-878C49542D89}" destId="{4BB1E7E9-70E8-4BF4-AE05-AC52C8759F90}" srcOrd="0" destOrd="0" presId="urn:microsoft.com/office/officeart/2016/7/layout/RepeatingBendingProcessNew"/>
    <dgm:cxn modelId="{AC2CB16C-E472-469B-ACA3-E41ABE2BA982}" type="presOf" srcId="{4237B9E0-2517-42A8-9D62-8379B09FD0E7}" destId="{24B25585-2C4B-4959-A893-C6DB58E98DD7}" srcOrd="0" destOrd="0" presId="urn:microsoft.com/office/officeart/2016/7/layout/RepeatingBendingProcessNew"/>
    <dgm:cxn modelId="{7F27684D-E10E-41C1-8F91-245F4E59E32D}" type="presOf" srcId="{627C82F5-7BBF-45FD-8245-7B165D8BEEC1}" destId="{555140F1-2B06-4CF3-B01B-D4AE899AF3EA}" srcOrd="0" destOrd="0" presId="urn:microsoft.com/office/officeart/2016/7/layout/RepeatingBendingProcessNew"/>
    <dgm:cxn modelId="{9716694D-8D2D-4CBB-9674-3AECABCDB5F3}" type="presOf" srcId="{4237B9E0-2517-42A8-9D62-8379B09FD0E7}" destId="{E5B65E6E-3A5A-4534-9831-88C32757B7B8}" srcOrd="1" destOrd="0" presId="urn:microsoft.com/office/officeart/2016/7/layout/RepeatingBendingProcessNew"/>
    <dgm:cxn modelId="{C0427C4F-9C3F-410F-A61A-9553B29B1C2F}" type="presOf" srcId="{B3071E64-A506-4ED6-A526-CD39C3F1DE2F}" destId="{A8A96284-C038-4770-9B36-28C14EA59345}" srcOrd="0" destOrd="0" presId="urn:microsoft.com/office/officeart/2016/7/layout/RepeatingBendingProcessNew"/>
    <dgm:cxn modelId="{FFF74573-47BA-416F-8E87-D32CE6EF4AEF}" type="presOf" srcId="{82BE9496-5566-4A08-8243-E7CE847CAE2D}" destId="{B9EC7F0A-C206-45D7-B01B-F81803AF5F46}" srcOrd="0" destOrd="0" presId="urn:microsoft.com/office/officeart/2016/7/layout/RepeatingBendingProcessNew"/>
    <dgm:cxn modelId="{9B4D2574-9E70-4088-9223-A04E5C248BA4}" srcId="{665CA58C-4EE4-42B8-AC68-878C49542D89}" destId="{276B5387-C994-435D-9EAD-2D3F3FE35410}" srcOrd="2" destOrd="0" parTransId="{F9FA3716-6B29-4413-B3B7-EC8702DA0FDB}" sibTransId="{25A88C81-8639-4F32-98D9-CF34FDF13752}"/>
    <dgm:cxn modelId="{C30E9774-17F3-4743-9C0F-67A7F93934C0}" srcId="{665CA58C-4EE4-42B8-AC68-878C49542D89}" destId="{E2FD2AE8-B6B7-45C8-8B6A-F7EE5F57DB65}" srcOrd="5" destOrd="0" parTransId="{C2DD9A86-3386-4BE1-8806-6EAF245D2A7B}" sibTransId="{4237B9E0-2517-42A8-9D62-8379B09FD0E7}"/>
    <dgm:cxn modelId="{AF53F081-D701-437C-997C-9AB1AF4E1D8C}" type="presOf" srcId="{EC079A45-D88A-410F-AC13-9E7F0A06FF7E}" destId="{AE164654-D7D7-4605-BBFC-447330F50A03}" srcOrd="0" destOrd="0" presId="urn:microsoft.com/office/officeart/2016/7/layout/RepeatingBendingProcessNew"/>
    <dgm:cxn modelId="{89C34883-665F-4D45-B089-2CD6A69276CA}" type="presOf" srcId="{9728D459-9142-480F-851B-1FC537A388D8}" destId="{0635F6A4-1180-4BCF-9016-4D5A948C0DFF}" srcOrd="0" destOrd="0" presId="urn:microsoft.com/office/officeart/2016/7/layout/RepeatingBendingProcessNew"/>
    <dgm:cxn modelId="{96F14B88-9A0A-4AB6-A8F9-305CC2A4FFA4}" type="presOf" srcId="{D119E83F-13B9-4F6B-AFB4-6171ABAAE2FB}" destId="{43C1C04D-3B3D-4875-A1C3-69E5F0ADB98E}" srcOrd="0" destOrd="0" presId="urn:microsoft.com/office/officeart/2016/7/layout/RepeatingBendingProcessNew"/>
    <dgm:cxn modelId="{662B7088-D192-46D5-B310-67AF2D2198BA}" srcId="{665CA58C-4EE4-42B8-AC68-878C49542D89}" destId="{2516C966-8BE3-4082-821C-9C4EC56FCBD1}" srcOrd="1" destOrd="0" parTransId="{0D78F040-3510-4FA3-8831-A02CE261E28B}" sibTransId="{EC079A45-D88A-410F-AC13-9E7F0A06FF7E}"/>
    <dgm:cxn modelId="{4B803D8E-AEA7-4B41-8904-EA1CF84C8337}" type="presOf" srcId="{D119E83F-13B9-4F6B-AFB4-6171ABAAE2FB}" destId="{5AC63CBA-6FC4-4F04-A3E1-67BB531FE070}" srcOrd="1" destOrd="0" presId="urn:microsoft.com/office/officeart/2016/7/layout/RepeatingBendingProcessNew"/>
    <dgm:cxn modelId="{6DA375B0-9433-497D-B056-EA81C644105E}" srcId="{665CA58C-4EE4-42B8-AC68-878C49542D89}" destId="{B3071E64-A506-4ED6-A526-CD39C3F1DE2F}" srcOrd="6" destOrd="0" parTransId="{0025417A-DCCB-4285-B86A-FE510DF79ADE}" sibTransId="{F47C8D89-F6FB-43CC-9B31-280B3CDD540F}"/>
    <dgm:cxn modelId="{C02FEABD-DAC9-4E1D-AD46-10F1F50ABBAB}" srcId="{665CA58C-4EE4-42B8-AC68-878C49542D89}" destId="{9728D459-9142-480F-851B-1FC537A388D8}" srcOrd="0" destOrd="0" parTransId="{0E694530-D659-492E-BE90-79FF7DF09818}" sibTransId="{627C82F5-7BBF-45FD-8245-7B165D8BEEC1}"/>
    <dgm:cxn modelId="{372DFCC2-6E74-4B36-AA92-460B05ED4BC7}" type="presOf" srcId="{25A88C81-8639-4F32-98D9-CF34FDF13752}" destId="{34CCB0B5-F9DD-4C74-AF20-1CD0EE3F7B90}" srcOrd="1" destOrd="0" presId="urn:microsoft.com/office/officeart/2016/7/layout/RepeatingBendingProcessNew"/>
    <dgm:cxn modelId="{1D9EA9DA-4F2D-404F-99FC-BF18CE3AE304}" type="presOf" srcId="{627C82F5-7BBF-45FD-8245-7B165D8BEEC1}" destId="{2B14E9F6-F9A3-4178-9EF2-3B2CC705E53F}" srcOrd="1" destOrd="0" presId="urn:microsoft.com/office/officeart/2016/7/layout/RepeatingBendingProcessNew"/>
    <dgm:cxn modelId="{420AA0DD-20D1-41DC-9560-550A405F9786}" type="presOf" srcId="{E2FD2AE8-B6B7-45C8-8B6A-F7EE5F57DB65}" destId="{54E4AA52-8117-4D7A-9CB2-F8D5773C152A}" srcOrd="0" destOrd="0" presId="urn:microsoft.com/office/officeart/2016/7/layout/RepeatingBendingProcessNew"/>
    <dgm:cxn modelId="{BDE750E1-B54F-4B4D-9017-570E7892E9AA}" type="presOf" srcId="{400CE320-54F8-4D3D-8C28-80B3E446D7E6}" destId="{6787F22A-614A-4A3A-8E6F-B0E03A699417}" srcOrd="0" destOrd="0" presId="urn:microsoft.com/office/officeart/2016/7/layout/RepeatingBendingProcessNew"/>
    <dgm:cxn modelId="{E8AA6BF3-D50F-43F3-A523-03B165ED2A2F}" srcId="{665CA58C-4EE4-42B8-AC68-878C49542D89}" destId="{82BE9496-5566-4A08-8243-E7CE847CAE2D}" srcOrd="4" destOrd="0" parTransId="{A54FE1B7-4CF0-4AEC-A6C0-F461B41E41F9}" sibTransId="{D119E83F-13B9-4F6B-AFB4-6171ABAAE2FB}"/>
    <dgm:cxn modelId="{98AD07F3-2A2A-412A-B3C5-D5E68B57C388}" type="presParOf" srcId="{4BB1E7E9-70E8-4BF4-AE05-AC52C8759F90}" destId="{0635F6A4-1180-4BCF-9016-4D5A948C0DFF}" srcOrd="0" destOrd="0" presId="urn:microsoft.com/office/officeart/2016/7/layout/RepeatingBendingProcessNew"/>
    <dgm:cxn modelId="{216DC2E4-9945-418B-9412-00659F27CFE5}" type="presParOf" srcId="{4BB1E7E9-70E8-4BF4-AE05-AC52C8759F90}" destId="{555140F1-2B06-4CF3-B01B-D4AE899AF3EA}" srcOrd="1" destOrd="0" presId="urn:microsoft.com/office/officeart/2016/7/layout/RepeatingBendingProcessNew"/>
    <dgm:cxn modelId="{306FDC5B-2F89-4CEB-8818-BA580112CF6B}" type="presParOf" srcId="{555140F1-2B06-4CF3-B01B-D4AE899AF3EA}" destId="{2B14E9F6-F9A3-4178-9EF2-3B2CC705E53F}" srcOrd="0" destOrd="0" presId="urn:microsoft.com/office/officeart/2016/7/layout/RepeatingBendingProcessNew"/>
    <dgm:cxn modelId="{577D41FB-C89F-48AB-A178-3695129534C3}" type="presParOf" srcId="{4BB1E7E9-70E8-4BF4-AE05-AC52C8759F90}" destId="{16F9EF54-D65F-46D2-A3AD-FAF636B9E649}" srcOrd="2" destOrd="0" presId="urn:microsoft.com/office/officeart/2016/7/layout/RepeatingBendingProcessNew"/>
    <dgm:cxn modelId="{72817650-329B-441D-846F-B80E6B84E99A}" type="presParOf" srcId="{4BB1E7E9-70E8-4BF4-AE05-AC52C8759F90}" destId="{AE164654-D7D7-4605-BBFC-447330F50A03}" srcOrd="3" destOrd="0" presId="urn:microsoft.com/office/officeart/2016/7/layout/RepeatingBendingProcessNew"/>
    <dgm:cxn modelId="{9F0FBD21-791C-47EF-9A36-5C44EB6AD708}" type="presParOf" srcId="{AE164654-D7D7-4605-BBFC-447330F50A03}" destId="{5EE74BCD-D03E-47E4-BA83-B2C61B4DF8E9}" srcOrd="0" destOrd="0" presId="urn:microsoft.com/office/officeart/2016/7/layout/RepeatingBendingProcessNew"/>
    <dgm:cxn modelId="{E51B2D33-7783-41DA-B1C4-7B8D2C5D6489}" type="presParOf" srcId="{4BB1E7E9-70E8-4BF4-AE05-AC52C8759F90}" destId="{31E8ED1F-ED51-485C-B039-DA868B82DC23}" srcOrd="4" destOrd="0" presId="urn:microsoft.com/office/officeart/2016/7/layout/RepeatingBendingProcessNew"/>
    <dgm:cxn modelId="{5DA6A8F2-724A-4698-B2B6-C6C23F407C4B}" type="presParOf" srcId="{4BB1E7E9-70E8-4BF4-AE05-AC52C8759F90}" destId="{739C5347-C4BA-411D-8F24-A211F0AD7132}" srcOrd="5" destOrd="0" presId="urn:microsoft.com/office/officeart/2016/7/layout/RepeatingBendingProcessNew"/>
    <dgm:cxn modelId="{9AF655BE-F08F-4C34-8270-B35D9BDDCA35}" type="presParOf" srcId="{739C5347-C4BA-411D-8F24-A211F0AD7132}" destId="{34CCB0B5-F9DD-4C74-AF20-1CD0EE3F7B90}" srcOrd="0" destOrd="0" presId="urn:microsoft.com/office/officeart/2016/7/layout/RepeatingBendingProcessNew"/>
    <dgm:cxn modelId="{60781250-8020-49F5-8590-FB8A9BF49C2F}" type="presParOf" srcId="{4BB1E7E9-70E8-4BF4-AE05-AC52C8759F90}" destId="{2795ECE4-7CB1-441B-93FC-0B8406FC2074}" srcOrd="6" destOrd="0" presId="urn:microsoft.com/office/officeart/2016/7/layout/RepeatingBendingProcessNew"/>
    <dgm:cxn modelId="{A08510BB-2556-4A01-A672-3AEAD3106D49}" type="presParOf" srcId="{4BB1E7E9-70E8-4BF4-AE05-AC52C8759F90}" destId="{6787F22A-614A-4A3A-8E6F-B0E03A699417}" srcOrd="7" destOrd="0" presId="urn:microsoft.com/office/officeart/2016/7/layout/RepeatingBendingProcessNew"/>
    <dgm:cxn modelId="{236585B6-12B0-4BC9-A8C8-81C30F8F1321}" type="presParOf" srcId="{6787F22A-614A-4A3A-8E6F-B0E03A699417}" destId="{2C5FB0BA-2463-409A-B7F2-9A503D15B336}" srcOrd="0" destOrd="0" presId="urn:microsoft.com/office/officeart/2016/7/layout/RepeatingBendingProcessNew"/>
    <dgm:cxn modelId="{618820A1-2804-4446-98AD-453BB9C0D84A}" type="presParOf" srcId="{4BB1E7E9-70E8-4BF4-AE05-AC52C8759F90}" destId="{B9EC7F0A-C206-45D7-B01B-F81803AF5F46}" srcOrd="8" destOrd="0" presId="urn:microsoft.com/office/officeart/2016/7/layout/RepeatingBendingProcessNew"/>
    <dgm:cxn modelId="{619C91D9-B746-4D63-A4AD-452513C4F8BF}" type="presParOf" srcId="{4BB1E7E9-70E8-4BF4-AE05-AC52C8759F90}" destId="{43C1C04D-3B3D-4875-A1C3-69E5F0ADB98E}" srcOrd="9" destOrd="0" presId="urn:microsoft.com/office/officeart/2016/7/layout/RepeatingBendingProcessNew"/>
    <dgm:cxn modelId="{E221217B-00C5-4BE9-AB2D-19223AD6C9DA}" type="presParOf" srcId="{43C1C04D-3B3D-4875-A1C3-69E5F0ADB98E}" destId="{5AC63CBA-6FC4-4F04-A3E1-67BB531FE070}" srcOrd="0" destOrd="0" presId="urn:microsoft.com/office/officeart/2016/7/layout/RepeatingBendingProcessNew"/>
    <dgm:cxn modelId="{176A1340-8218-4EA0-9621-0FEBEB112DC6}" type="presParOf" srcId="{4BB1E7E9-70E8-4BF4-AE05-AC52C8759F90}" destId="{54E4AA52-8117-4D7A-9CB2-F8D5773C152A}" srcOrd="10" destOrd="0" presId="urn:microsoft.com/office/officeart/2016/7/layout/RepeatingBendingProcessNew"/>
    <dgm:cxn modelId="{C8FF798F-B82E-4DE6-943D-1CEA7EAD2AF4}" type="presParOf" srcId="{4BB1E7E9-70E8-4BF4-AE05-AC52C8759F90}" destId="{24B25585-2C4B-4959-A893-C6DB58E98DD7}" srcOrd="11" destOrd="0" presId="urn:microsoft.com/office/officeart/2016/7/layout/RepeatingBendingProcessNew"/>
    <dgm:cxn modelId="{7BEEE1A7-F348-4BD6-9754-06C6D7A4D713}" type="presParOf" srcId="{24B25585-2C4B-4959-A893-C6DB58E98DD7}" destId="{E5B65E6E-3A5A-4534-9831-88C32757B7B8}" srcOrd="0" destOrd="0" presId="urn:microsoft.com/office/officeart/2016/7/layout/RepeatingBendingProcessNew"/>
    <dgm:cxn modelId="{35E48507-4538-4294-A14F-F0BC324B2522}" type="presParOf" srcId="{4BB1E7E9-70E8-4BF4-AE05-AC52C8759F90}" destId="{A8A96284-C038-4770-9B36-28C14EA59345}" srcOrd="1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137F8C-9D4C-4C63-8CB4-BABEE6A387EE}"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n-US"/>
        </a:p>
      </dgm:t>
    </dgm:pt>
    <dgm:pt modelId="{44B5A337-64CC-48A5-A90F-7E9CD4858289}">
      <dgm:prSet/>
      <dgm:spPr/>
      <dgm:t>
        <a:bodyPr/>
        <a:lstStyle/>
        <a:p>
          <a:r>
            <a:rPr lang="en-US" dirty="0" err="1"/>
            <a:t>Dagopvang</a:t>
          </a:r>
          <a:endParaRPr lang="en-US" dirty="0"/>
        </a:p>
      </dgm:t>
    </dgm:pt>
    <dgm:pt modelId="{E91177DB-2677-43A1-9D0D-451DAA565D4C}" type="parTrans" cxnId="{9B220E9F-ED50-4D93-A38E-D93DE3A6D8AF}">
      <dgm:prSet/>
      <dgm:spPr/>
      <dgm:t>
        <a:bodyPr/>
        <a:lstStyle/>
        <a:p>
          <a:endParaRPr lang="en-US"/>
        </a:p>
      </dgm:t>
    </dgm:pt>
    <dgm:pt modelId="{AFD68717-470E-4450-939A-9E4509CC59C3}" type="sibTrans" cxnId="{9B220E9F-ED50-4D93-A38E-D93DE3A6D8AF}">
      <dgm:prSet/>
      <dgm:spPr/>
      <dgm:t>
        <a:bodyPr/>
        <a:lstStyle/>
        <a:p>
          <a:endParaRPr lang="en-US"/>
        </a:p>
      </dgm:t>
    </dgm:pt>
    <dgm:pt modelId="{7B55BAFD-15BB-4D9B-88A1-B7F8CB59DA6B}">
      <dgm:prSet/>
      <dgm:spPr/>
      <dgm:t>
        <a:bodyPr/>
        <a:lstStyle/>
        <a:p>
          <a:r>
            <a:rPr lang="en-US" dirty="0" err="1"/>
            <a:t>Logeerhuis</a:t>
          </a:r>
          <a:endParaRPr lang="en-US" dirty="0"/>
        </a:p>
      </dgm:t>
    </dgm:pt>
    <dgm:pt modelId="{6D6BB5F0-2581-453E-BA3C-122E4500679F}" type="parTrans" cxnId="{FB800A28-ACB8-4D95-ADD1-712AAD2D05CA}">
      <dgm:prSet/>
      <dgm:spPr/>
      <dgm:t>
        <a:bodyPr/>
        <a:lstStyle/>
        <a:p>
          <a:endParaRPr lang="en-US"/>
        </a:p>
      </dgm:t>
    </dgm:pt>
    <dgm:pt modelId="{222B3D5F-8699-41A0-BC24-857811D48E06}" type="sibTrans" cxnId="{FB800A28-ACB8-4D95-ADD1-712AAD2D05CA}">
      <dgm:prSet/>
      <dgm:spPr/>
      <dgm:t>
        <a:bodyPr/>
        <a:lstStyle/>
        <a:p>
          <a:endParaRPr lang="en-US"/>
        </a:p>
      </dgm:t>
    </dgm:pt>
    <dgm:pt modelId="{6CB44F45-3D18-410E-AF71-98C2E1F1D920}">
      <dgm:prSet/>
      <dgm:spPr/>
      <dgm:t>
        <a:bodyPr/>
        <a:lstStyle/>
        <a:p>
          <a:r>
            <a:rPr lang="en-US" dirty="0"/>
            <a:t>24 </a:t>
          </a:r>
          <a:r>
            <a:rPr lang="en-US" dirty="0" err="1"/>
            <a:t>uursopvang</a:t>
          </a:r>
          <a:endParaRPr lang="en-US" dirty="0"/>
        </a:p>
      </dgm:t>
    </dgm:pt>
    <dgm:pt modelId="{6932E887-A27E-48CE-B89B-455EF2766459}" type="parTrans" cxnId="{C9A23C3B-481E-4B7B-A379-FFF90D2CD027}">
      <dgm:prSet/>
      <dgm:spPr/>
      <dgm:t>
        <a:bodyPr/>
        <a:lstStyle/>
        <a:p>
          <a:endParaRPr lang="en-US"/>
        </a:p>
      </dgm:t>
    </dgm:pt>
    <dgm:pt modelId="{13021DFE-4709-4EF6-8EBF-5A4F46E10AE7}" type="sibTrans" cxnId="{C9A23C3B-481E-4B7B-A379-FFF90D2CD027}">
      <dgm:prSet/>
      <dgm:spPr/>
      <dgm:t>
        <a:bodyPr/>
        <a:lstStyle/>
        <a:p>
          <a:endParaRPr lang="en-US"/>
        </a:p>
      </dgm:t>
    </dgm:pt>
    <dgm:pt modelId="{F7E15BD3-66D0-437A-8D13-703A010D1F16}">
      <dgm:prSet/>
      <dgm:spPr/>
      <dgm:t>
        <a:bodyPr/>
        <a:lstStyle/>
        <a:p>
          <a:r>
            <a:rPr lang="nl-NL" dirty="0"/>
            <a:t>Zelfstandige woonvormen </a:t>
          </a:r>
          <a:endParaRPr lang="en-US" dirty="0"/>
        </a:p>
      </dgm:t>
    </dgm:pt>
    <dgm:pt modelId="{1528A8E6-F792-4C81-887C-E105AE8F115A}" type="parTrans" cxnId="{FD044B25-E71F-4FE8-AFC6-C7927980B30A}">
      <dgm:prSet/>
      <dgm:spPr/>
      <dgm:t>
        <a:bodyPr/>
        <a:lstStyle/>
        <a:p>
          <a:endParaRPr lang="en-US"/>
        </a:p>
      </dgm:t>
    </dgm:pt>
    <dgm:pt modelId="{43D93331-D4C1-421C-ACB5-2E0CAEA01D56}" type="sibTrans" cxnId="{FD044B25-E71F-4FE8-AFC6-C7927980B30A}">
      <dgm:prSet/>
      <dgm:spPr/>
      <dgm:t>
        <a:bodyPr/>
        <a:lstStyle/>
        <a:p>
          <a:endParaRPr lang="en-US"/>
        </a:p>
      </dgm:t>
    </dgm:pt>
    <dgm:pt modelId="{5134F0C6-D362-4A58-8F44-E7778A01CF33}">
      <dgm:prSet/>
      <dgm:spPr/>
      <dgm:t>
        <a:bodyPr/>
        <a:lstStyle/>
        <a:p>
          <a:r>
            <a:rPr lang="en-US" dirty="0" err="1"/>
            <a:t>Woonvormen</a:t>
          </a:r>
          <a:endParaRPr lang="en-US" dirty="0"/>
        </a:p>
      </dgm:t>
    </dgm:pt>
    <dgm:pt modelId="{0C84E147-46CF-41AF-A44D-1C92AD79DB00}" type="parTrans" cxnId="{58447D99-2CB7-4E81-98C4-9E8CD66C724F}">
      <dgm:prSet/>
      <dgm:spPr/>
      <dgm:t>
        <a:bodyPr/>
        <a:lstStyle/>
        <a:p>
          <a:endParaRPr lang="nl-NL"/>
        </a:p>
      </dgm:t>
    </dgm:pt>
    <dgm:pt modelId="{5AD4A47B-AF0D-45C4-907A-9B25315AFA4A}" type="sibTrans" cxnId="{58447D99-2CB7-4E81-98C4-9E8CD66C724F}">
      <dgm:prSet/>
      <dgm:spPr/>
      <dgm:t>
        <a:bodyPr/>
        <a:lstStyle/>
        <a:p>
          <a:endParaRPr lang="nl-NL"/>
        </a:p>
      </dgm:t>
    </dgm:pt>
    <dgm:pt modelId="{C127A0C5-8E1F-4133-AE06-70C2317ACEC4}" type="pres">
      <dgm:prSet presAssocID="{A4137F8C-9D4C-4C63-8CB4-BABEE6A387EE}" presName="outerComposite" presStyleCnt="0">
        <dgm:presLayoutVars>
          <dgm:chMax val="5"/>
          <dgm:dir/>
          <dgm:resizeHandles val="exact"/>
        </dgm:presLayoutVars>
      </dgm:prSet>
      <dgm:spPr/>
    </dgm:pt>
    <dgm:pt modelId="{02557B7D-6F3F-44DA-9E7C-DDD0B7331723}" type="pres">
      <dgm:prSet presAssocID="{A4137F8C-9D4C-4C63-8CB4-BABEE6A387EE}" presName="dummyMaxCanvas" presStyleCnt="0">
        <dgm:presLayoutVars/>
      </dgm:prSet>
      <dgm:spPr/>
    </dgm:pt>
    <dgm:pt modelId="{D8B2FF2C-5296-4A90-8C6B-0E7F5584227B}" type="pres">
      <dgm:prSet presAssocID="{A4137F8C-9D4C-4C63-8CB4-BABEE6A387EE}" presName="FiveNodes_1" presStyleLbl="node1" presStyleIdx="0" presStyleCnt="5">
        <dgm:presLayoutVars>
          <dgm:bulletEnabled val="1"/>
        </dgm:presLayoutVars>
      </dgm:prSet>
      <dgm:spPr/>
    </dgm:pt>
    <dgm:pt modelId="{D44C8A76-F7C9-41CB-9102-664AD84B85B4}" type="pres">
      <dgm:prSet presAssocID="{A4137F8C-9D4C-4C63-8CB4-BABEE6A387EE}" presName="FiveNodes_2" presStyleLbl="node1" presStyleIdx="1" presStyleCnt="5">
        <dgm:presLayoutVars>
          <dgm:bulletEnabled val="1"/>
        </dgm:presLayoutVars>
      </dgm:prSet>
      <dgm:spPr/>
    </dgm:pt>
    <dgm:pt modelId="{D11008AC-2360-42E5-BB70-002CE5C25DC4}" type="pres">
      <dgm:prSet presAssocID="{A4137F8C-9D4C-4C63-8CB4-BABEE6A387EE}" presName="FiveNodes_3" presStyleLbl="node1" presStyleIdx="2" presStyleCnt="5">
        <dgm:presLayoutVars>
          <dgm:bulletEnabled val="1"/>
        </dgm:presLayoutVars>
      </dgm:prSet>
      <dgm:spPr/>
    </dgm:pt>
    <dgm:pt modelId="{D1FB72BF-F71C-477F-BB79-FAFD1B45E0D8}" type="pres">
      <dgm:prSet presAssocID="{A4137F8C-9D4C-4C63-8CB4-BABEE6A387EE}" presName="FiveNodes_4" presStyleLbl="node1" presStyleIdx="3" presStyleCnt="5">
        <dgm:presLayoutVars>
          <dgm:bulletEnabled val="1"/>
        </dgm:presLayoutVars>
      </dgm:prSet>
      <dgm:spPr/>
    </dgm:pt>
    <dgm:pt modelId="{EBCC513F-CF96-4C0C-A147-3903938A023B}" type="pres">
      <dgm:prSet presAssocID="{A4137F8C-9D4C-4C63-8CB4-BABEE6A387EE}" presName="FiveNodes_5" presStyleLbl="node1" presStyleIdx="4" presStyleCnt="5">
        <dgm:presLayoutVars>
          <dgm:bulletEnabled val="1"/>
        </dgm:presLayoutVars>
      </dgm:prSet>
      <dgm:spPr/>
    </dgm:pt>
    <dgm:pt modelId="{A9C02625-AD27-46F6-98E5-B452A20881F0}" type="pres">
      <dgm:prSet presAssocID="{A4137F8C-9D4C-4C63-8CB4-BABEE6A387EE}" presName="FiveConn_1-2" presStyleLbl="fgAccFollowNode1" presStyleIdx="0" presStyleCnt="4">
        <dgm:presLayoutVars>
          <dgm:bulletEnabled val="1"/>
        </dgm:presLayoutVars>
      </dgm:prSet>
      <dgm:spPr/>
    </dgm:pt>
    <dgm:pt modelId="{4D591BD4-D4FB-4BF0-8CF4-626D5E93C466}" type="pres">
      <dgm:prSet presAssocID="{A4137F8C-9D4C-4C63-8CB4-BABEE6A387EE}" presName="FiveConn_2-3" presStyleLbl="fgAccFollowNode1" presStyleIdx="1" presStyleCnt="4">
        <dgm:presLayoutVars>
          <dgm:bulletEnabled val="1"/>
        </dgm:presLayoutVars>
      </dgm:prSet>
      <dgm:spPr/>
    </dgm:pt>
    <dgm:pt modelId="{EBCF4F5B-0E19-4112-9567-4ACD93DF96D4}" type="pres">
      <dgm:prSet presAssocID="{A4137F8C-9D4C-4C63-8CB4-BABEE6A387EE}" presName="FiveConn_3-4" presStyleLbl="fgAccFollowNode1" presStyleIdx="2" presStyleCnt="4">
        <dgm:presLayoutVars>
          <dgm:bulletEnabled val="1"/>
        </dgm:presLayoutVars>
      </dgm:prSet>
      <dgm:spPr/>
    </dgm:pt>
    <dgm:pt modelId="{44DEBD8F-F05C-451F-90DD-CD48BB871BA5}" type="pres">
      <dgm:prSet presAssocID="{A4137F8C-9D4C-4C63-8CB4-BABEE6A387EE}" presName="FiveConn_4-5" presStyleLbl="fgAccFollowNode1" presStyleIdx="3" presStyleCnt="4">
        <dgm:presLayoutVars>
          <dgm:bulletEnabled val="1"/>
        </dgm:presLayoutVars>
      </dgm:prSet>
      <dgm:spPr/>
    </dgm:pt>
    <dgm:pt modelId="{347966AB-0F7D-4805-9C98-609FCA9DB156}" type="pres">
      <dgm:prSet presAssocID="{A4137F8C-9D4C-4C63-8CB4-BABEE6A387EE}" presName="FiveNodes_1_text" presStyleLbl="node1" presStyleIdx="4" presStyleCnt="5">
        <dgm:presLayoutVars>
          <dgm:bulletEnabled val="1"/>
        </dgm:presLayoutVars>
      </dgm:prSet>
      <dgm:spPr/>
    </dgm:pt>
    <dgm:pt modelId="{0A6FD5AA-8CC8-48EA-8B81-3B7B95C4DFC1}" type="pres">
      <dgm:prSet presAssocID="{A4137F8C-9D4C-4C63-8CB4-BABEE6A387EE}" presName="FiveNodes_2_text" presStyleLbl="node1" presStyleIdx="4" presStyleCnt="5">
        <dgm:presLayoutVars>
          <dgm:bulletEnabled val="1"/>
        </dgm:presLayoutVars>
      </dgm:prSet>
      <dgm:spPr/>
    </dgm:pt>
    <dgm:pt modelId="{6865563D-B354-40E8-A478-C0CDA21A3542}" type="pres">
      <dgm:prSet presAssocID="{A4137F8C-9D4C-4C63-8CB4-BABEE6A387EE}" presName="FiveNodes_3_text" presStyleLbl="node1" presStyleIdx="4" presStyleCnt="5">
        <dgm:presLayoutVars>
          <dgm:bulletEnabled val="1"/>
        </dgm:presLayoutVars>
      </dgm:prSet>
      <dgm:spPr/>
    </dgm:pt>
    <dgm:pt modelId="{0004114C-2EE7-4375-96A4-D88FF58D768C}" type="pres">
      <dgm:prSet presAssocID="{A4137F8C-9D4C-4C63-8CB4-BABEE6A387EE}" presName="FiveNodes_4_text" presStyleLbl="node1" presStyleIdx="4" presStyleCnt="5">
        <dgm:presLayoutVars>
          <dgm:bulletEnabled val="1"/>
        </dgm:presLayoutVars>
      </dgm:prSet>
      <dgm:spPr/>
    </dgm:pt>
    <dgm:pt modelId="{B0A414A1-B965-4C6A-88ED-3766F70C09AB}" type="pres">
      <dgm:prSet presAssocID="{A4137F8C-9D4C-4C63-8CB4-BABEE6A387EE}" presName="FiveNodes_5_text" presStyleLbl="node1" presStyleIdx="4" presStyleCnt="5">
        <dgm:presLayoutVars>
          <dgm:bulletEnabled val="1"/>
        </dgm:presLayoutVars>
      </dgm:prSet>
      <dgm:spPr/>
    </dgm:pt>
  </dgm:ptLst>
  <dgm:cxnLst>
    <dgm:cxn modelId="{E88FE502-63F7-4548-B7CA-8F38368E8E8C}" type="presOf" srcId="{13021DFE-4709-4EF6-8EBF-5A4F46E10AE7}" destId="{44DEBD8F-F05C-451F-90DD-CD48BB871BA5}" srcOrd="0" destOrd="0" presId="urn:microsoft.com/office/officeart/2005/8/layout/vProcess5"/>
    <dgm:cxn modelId="{E56B610A-4FAF-4076-8F06-3343BA7CD4FA}" type="presOf" srcId="{6CB44F45-3D18-410E-AF71-98C2E1F1D920}" destId="{D1FB72BF-F71C-477F-BB79-FAFD1B45E0D8}" srcOrd="0" destOrd="0" presId="urn:microsoft.com/office/officeart/2005/8/layout/vProcess5"/>
    <dgm:cxn modelId="{035A5718-62CD-4754-AD19-3E86A807F0AB}" type="presOf" srcId="{5AD4A47B-AF0D-45C4-907A-9B25315AFA4A}" destId="{EBCF4F5B-0E19-4112-9567-4ACD93DF96D4}" srcOrd="0" destOrd="0" presId="urn:microsoft.com/office/officeart/2005/8/layout/vProcess5"/>
    <dgm:cxn modelId="{1F6A331F-3529-4450-8F2F-CA0A5D01AA51}" type="presOf" srcId="{7B55BAFD-15BB-4D9B-88A1-B7F8CB59DA6B}" destId="{0A6FD5AA-8CC8-48EA-8B81-3B7B95C4DFC1}" srcOrd="1" destOrd="0" presId="urn:microsoft.com/office/officeart/2005/8/layout/vProcess5"/>
    <dgm:cxn modelId="{FD044B25-E71F-4FE8-AFC6-C7927980B30A}" srcId="{A4137F8C-9D4C-4C63-8CB4-BABEE6A387EE}" destId="{F7E15BD3-66D0-437A-8D13-703A010D1F16}" srcOrd="4" destOrd="0" parTransId="{1528A8E6-F792-4C81-887C-E105AE8F115A}" sibTransId="{43D93331-D4C1-421C-ACB5-2E0CAEA01D56}"/>
    <dgm:cxn modelId="{FB800A28-ACB8-4D95-ADD1-712AAD2D05CA}" srcId="{A4137F8C-9D4C-4C63-8CB4-BABEE6A387EE}" destId="{7B55BAFD-15BB-4D9B-88A1-B7F8CB59DA6B}" srcOrd="1" destOrd="0" parTransId="{6D6BB5F0-2581-453E-BA3C-122E4500679F}" sibTransId="{222B3D5F-8699-41A0-BC24-857811D48E06}"/>
    <dgm:cxn modelId="{057C982E-E9FA-452C-8628-FE60C9CB7836}" type="presOf" srcId="{7B55BAFD-15BB-4D9B-88A1-B7F8CB59DA6B}" destId="{D44C8A76-F7C9-41CB-9102-664AD84B85B4}" srcOrd="0" destOrd="0" presId="urn:microsoft.com/office/officeart/2005/8/layout/vProcess5"/>
    <dgm:cxn modelId="{BC551E32-6AD6-48B0-96A1-A1A1B8D76A4E}" type="presOf" srcId="{44B5A337-64CC-48A5-A90F-7E9CD4858289}" destId="{D8B2FF2C-5296-4A90-8C6B-0E7F5584227B}" srcOrd="0" destOrd="0" presId="urn:microsoft.com/office/officeart/2005/8/layout/vProcess5"/>
    <dgm:cxn modelId="{AA8E4836-67C0-4EA4-9251-A9A0C8A5ED53}" type="presOf" srcId="{F7E15BD3-66D0-437A-8D13-703A010D1F16}" destId="{EBCC513F-CF96-4C0C-A147-3903938A023B}" srcOrd="0" destOrd="0" presId="urn:microsoft.com/office/officeart/2005/8/layout/vProcess5"/>
    <dgm:cxn modelId="{C9A23C3B-481E-4B7B-A379-FFF90D2CD027}" srcId="{A4137F8C-9D4C-4C63-8CB4-BABEE6A387EE}" destId="{6CB44F45-3D18-410E-AF71-98C2E1F1D920}" srcOrd="3" destOrd="0" parTransId="{6932E887-A27E-48CE-B89B-455EF2766459}" sibTransId="{13021DFE-4709-4EF6-8EBF-5A4F46E10AE7}"/>
    <dgm:cxn modelId="{325FC469-F461-458E-BFA8-90090CED1940}" type="presOf" srcId="{5134F0C6-D362-4A58-8F44-E7778A01CF33}" destId="{6865563D-B354-40E8-A478-C0CDA21A3542}" srcOrd="1" destOrd="0" presId="urn:microsoft.com/office/officeart/2005/8/layout/vProcess5"/>
    <dgm:cxn modelId="{47532882-229D-4587-8C76-8CD5ED11B216}" type="presOf" srcId="{AFD68717-470E-4450-939A-9E4509CC59C3}" destId="{A9C02625-AD27-46F6-98E5-B452A20881F0}" srcOrd="0" destOrd="0" presId="urn:microsoft.com/office/officeart/2005/8/layout/vProcess5"/>
    <dgm:cxn modelId="{B1E4BF8C-AB6B-4BED-87EF-91FE148A2FBC}" type="presOf" srcId="{5134F0C6-D362-4A58-8F44-E7778A01CF33}" destId="{D11008AC-2360-42E5-BB70-002CE5C25DC4}" srcOrd="0" destOrd="0" presId="urn:microsoft.com/office/officeart/2005/8/layout/vProcess5"/>
    <dgm:cxn modelId="{58447D99-2CB7-4E81-98C4-9E8CD66C724F}" srcId="{A4137F8C-9D4C-4C63-8CB4-BABEE6A387EE}" destId="{5134F0C6-D362-4A58-8F44-E7778A01CF33}" srcOrd="2" destOrd="0" parTransId="{0C84E147-46CF-41AF-A44D-1C92AD79DB00}" sibTransId="{5AD4A47B-AF0D-45C4-907A-9B25315AFA4A}"/>
    <dgm:cxn modelId="{9B220E9F-ED50-4D93-A38E-D93DE3A6D8AF}" srcId="{A4137F8C-9D4C-4C63-8CB4-BABEE6A387EE}" destId="{44B5A337-64CC-48A5-A90F-7E9CD4858289}" srcOrd="0" destOrd="0" parTransId="{E91177DB-2677-43A1-9D0D-451DAA565D4C}" sibTransId="{AFD68717-470E-4450-939A-9E4509CC59C3}"/>
    <dgm:cxn modelId="{593E08A3-1147-44DF-A371-5360E4D00836}" type="presOf" srcId="{A4137F8C-9D4C-4C63-8CB4-BABEE6A387EE}" destId="{C127A0C5-8E1F-4133-AE06-70C2317ACEC4}" srcOrd="0" destOrd="0" presId="urn:microsoft.com/office/officeart/2005/8/layout/vProcess5"/>
    <dgm:cxn modelId="{9F5118B2-CDC8-4CB0-8BAC-34C6D1B60C4D}" type="presOf" srcId="{222B3D5F-8699-41A0-BC24-857811D48E06}" destId="{4D591BD4-D4FB-4BF0-8CF4-626D5E93C466}" srcOrd="0" destOrd="0" presId="urn:microsoft.com/office/officeart/2005/8/layout/vProcess5"/>
    <dgm:cxn modelId="{88365DE3-5A13-45A1-B71E-3EAB5A88EFE8}" type="presOf" srcId="{F7E15BD3-66D0-437A-8D13-703A010D1F16}" destId="{B0A414A1-B965-4C6A-88ED-3766F70C09AB}" srcOrd="1" destOrd="0" presId="urn:microsoft.com/office/officeart/2005/8/layout/vProcess5"/>
    <dgm:cxn modelId="{C1E67CE9-5944-4F41-AE16-812875F821B4}" type="presOf" srcId="{6CB44F45-3D18-410E-AF71-98C2E1F1D920}" destId="{0004114C-2EE7-4375-96A4-D88FF58D768C}" srcOrd="1" destOrd="0" presId="urn:microsoft.com/office/officeart/2005/8/layout/vProcess5"/>
    <dgm:cxn modelId="{E8990CFD-B39D-4ED3-B33B-B90629EB1CF4}" type="presOf" srcId="{44B5A337-64CC-48A5-A90F-7E9CD4858289}" destId="{347966AB-0F7D-4805-9C98-609FCA9DB156}" srcOrd="1" destOrd="0" presId="urn:microsoft.com/office/officeart/2005/8/layout/vProcess5"/>
    <dgm:cxn modelId="{2A31EBFB-2727-4E3F-BF4C-A18871C373F5}" type="presParOf" srcId="{C127A0C5-8E1F-4133-AE06-70C2317ACEC4}" destId="{02557B7D-6F3F-44DA-9E7C-DDD0B7331723}" srcOrd="0" destOrd="0" presId="urn:microsoft.com/office/officeart/2005/8/layout/vProcess5"/>
    <dgm:cxn modelId="{6D2E5B3B-3874-435B-A8D3-9A23CAAFDC65}" type="presParOf" srcId="{C127A0C5-8E1F-4133-AE06-70C2317ACEC4}" destId="{D8B2FF2C-5296-4A90-8C6B-0E7F5584227B}" srcOrd="1" destOrd="0" presId="urn:microsoft.com/office/officeart/2005/8/layout/vProcess5"/>
    <dgm:cxn modelId="{3D9D71D8-6DFA-4CCF-8DD2-7DD699D0CB84}" type="presParOf" srcId="{C127A0C5-8E1F-4133-AE06-70C2317ACEC4}" destId="{D44C8A76-F7C9-41CB-9102-664AD84B85B4}" srcOrd="2" destOrd="0" presId="urn:microsoft.com/office/officeart/2005/8/layout/vProcess5"/>
    <dgm:cxn modelId="{247E3820-D8E6-40E8-89BB-0250A86629AE}" type="presParOf" srcId="{C127A0C5-8E1F-4133-AE06-70C2317ACEC4}" destId="{D11008AC-2360-42E5-BB70-002CE5C25DC4}" srcOrd="3" destOrd="0" presId="urn:microsoft.com/office/officeart/2005/8/layout/vProcess5"/>
    <dgm:cxn modelId="{703E9DE0-1E96-4134-BD28-6E3F2BB97C75}" type="presParOf" srcId="{C127A0C5-8E1F-4133-AE06-70C2317ACEC4}" destId="{D1FB72BF-F71C-477F-BB79-FAFD1B45E0D8}" srcOrd="4" destOrd="0" presId="urn:microsoft.com/office/officeart/2005/8/layout/vProcess5"/>
    <dgm:cxn modelId="{73FBDC14-1238-4911-B1C4-2FBF80AA2B32}" type="presParOf" srcId="{C127A0C5-8E1F-4133-AE06-70C2317ACEC4}" destId="{EBCC513F-CF96-4C0C-A147-3903938A023B}" srcOrd="5" destOrd="0" presId="urn:microsoft.com/office/officeart/2005/8/layout/vProcess5"/>
    <dgm:cxn modelId="{5B74E9B3-FA51-4623-9D0A-816B68A8DAB1}" type="presParOf" srcId="{C127A0C5-8E1F-4133-AE06-70C2317ACEC4}" destId="{A9C02625-AD27-46F6-98E5-B452A20881F0}" srcOrd="6" destOrd="0" presId="urn:microsoft.com/office/officeart/2005/8/layout/vProcess5"/>
    <dgm:cxn modelId="{7708D738-11C5-48FF-A2BC-B60619781738}" type="presParOf" srcId="{C127A0C5-8E1F-4133-AE06-70C2317ACEC4}" destId="{4D591BD4-D4FB-4BF0-8CF4-626D5E93C466}" srcOrd="7" destOrd="0" presId="urn:microsoft.com/office/officeart/2005/8/layout/vProcess5"/>
    <dgm:cxn modelId="{2D3FEE4E-BC7F-4EDC-92D9-501B8E12FC78}" type="presParOf" srcId="{C127A0C5-8E1F-4133-AE06-70C2317ACEC4}" destId="{EBCF4F5B-0E19-4112-9567-4ACD93DF96D4}" srcOrd="8" destOrd="0" presId="urn:microsoft.com/office/officeart/2005/8/layout/vProcess5"/>
    <dgm:cxn modelId="{8CBF9405-EFFE-4CA6-9556-9660A7ADEE4C}" type="presParOf" srcId="{C127A0C5-8E1F-4133-AE06-70C2317ACEC4}" destId="{44DEBD8F-F05C-451F-90DD-CD48BB871BA5}" srcOrd="9" destOrd="0" presId="urn:microsoft.com/office/officeart/2005/8/layout/vProcess5"/>
    <dgm:cxn modelId="{148BF375-8094-4515-8BC3-FB94EC3C65C6}" type="presParOf" srcId="{C127A0C5-8E1F-4133-AE06-70C2317ACEC4}" destId="{347966AB-0F7D-4805-9C98-609FCA9DB156}" srcOrd="10" destOrd="0" presId="urn:microsoft.com/office/officeart/2005/8/layout/vProcess5"/>
    <dgm:cxn modelId="{BFB8FF5B-F9E6-4448-AA1A-3517FDD1B6B7}" type="presParOf" srcId="{C127A0C5-8E1F-4133-AE06-70C2317ACEC4}" destId="{0A6FD5AA-8CC8-48EA-8B81-3B7B95C4DFC1}" srcOrd="11" destOrd="0" presId="urn:microsoft.com/office/officeart/2005/8/layout/vProcess5"/>
    <dgm:cxn modelId="{EC2CABA0-501F-40C2-A5D5-8FB793100967}" type="presParOf" srcId="{C127A0C5-8E1F-4133-AE06-70C2317ACEC4}" destId="{6865563D-B354-40E8-A478-C0CDA21A3542}" srcOrd="12" destOrd="0" presId="urn:microsoft.com/office/officeart/2005/8/layout/vProcess5"/>
    <dgm:cxn modelId="{B0C395A2-414D-47D1-BB91-FC13AD53FD7C}" type="presParOf" srcId="{C127A0C5-8E1F-4133-AE06-70C2317ACEC4}" destId="{0004114C-2EE7-4375-96A4-D88FF58D768C}" srcOrd="13" destOrd="0" presId="urn:microsoft.com/office/officeart/2005/8/layout/vProcess5"/>
    <dgm:cxn modelId="{197E24C3-4050-4358-9747-33C8A631D736}" type="presParOf" srcId="{C127A0C5-8E1F-4133-AE06-70C2317ACEC4}" destId="{B0A414A1-B965-4C6A-88ED-3766F70C09A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CD307-96D0-4D29-AE95-C137FD11B516}">
      <dsp:nvSpPr>
        <dsp:cNvPr id="0" name=""/>
        <dsp:cNvSpPr/>
      </dsp:nvSpPr>
      <dsp:spPr>
        <a:xfrm>
          <a:off x="0" y="33263"/>
          <a:ext cx="6263640" cy="12472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nl-NL" sz="5200" kern="1200"/>
            <a:t>Terugblikken </a:t>
          </a:r>
          <a:endParaRPr lang="en-US" sz="5200" kern="1200"/>
        </a:p>
      </dsp:txBody>
      <dsp:txXfrm>
        <a:off x="60884" y="94147"/>
        <a:ext cx="6141872" cy="1125452"/>
      </dsp:txXfrm>
    </dsp:sp>
    <dsp:sp modelId="{F0102015-1E08-4071-A2F6-B04B643F300E}">
      <dsp:nvSpPr>
        <dsp:cNvPr id="0" name=""/>
        <dsp:cNvSpPr/>
      </dsp:nvSpPr>
      <dsp:spPr>
        <a:xfrm>
          <a:off x="0" y="1430243"/>
          <a:ext cx="6263640" cy="124722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nl-NL" sz="5200" kern="1200" noProof="0" dirty="0"/>
            <a:t>Gehandicaptenzorg</a:t>
          </a:r>
        </a:p>
      </dsp:txBody>
      <dsp:txXfrm>
        <a:off x="60884" y="1491127"/>
        <a:ext cx="6141872" cy="1125452"/>
      </dsp:txXfrm>
    </dsp:sp>
    <dsp:sp modelId="{EAEB1E4F-2344-4A9A-B60A-22C683208DEB}">
      <dsp:nvSpPr>
        <dsp:cNvPr id="0" name=""/>
        <dsp:cNvSpPr/>
      </dsp:nvSpPr>
      <dsp:spPr>
        <a:xfrm>
          <a:off x="0" y="2827223"/>
          <a:ext cx="6263640" cy="124722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nl-NL" sz="5200" kern="1200"/>
            <a:t>Werkvorm</a:t>
          </a:r>
          <a:endParaRPr lang="en-US" sz="5200" kern="1200"/>
        </a:p>
      </dsp:txBody>
      <dsp:txXfrm>
        <a:off x="60884" y="2888107"/>
        <a:ext cx="6141872" cy="1125452"/>
      </dsp:txXfrm>
    </dsp:sp>
    <dsp:sp modelId="{2571639B-782E-42B2-97B0-FA83A393A309}">
      <dsp:nvSpPr>
        <dsp:cNvPr id="0" name=""/>
        <dsp:cNvSpPr/>
      </dsp:nvSpPr>
      <dsp:spPr>
        <a:xfrm>
          <a:off x="0" y="4224204"/>
          <a:ext cx="6263640" cy="12472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nl-NL" sz="5200" kern="1200"/>
            <a:t>Aan de slag </a:t>
          </a:r>
          <a:endParaRPr lang="en-US" sz="5200" kern="1200"/>
        </a:p>
      </dsp:txBody>
      <dsp:txXfrm>
        <a:off x="60884" y="4285088"/>
        <a:ext cx="6141872" cy="1125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F0268-C12B-43CA-B28E-31F5A06B27BC}">
      <dsp:nvSpPr>
        <dsp:cNvPr id="0" name=""/>
        <dsp:cNvSpPr/>
      </dsp:nvSpPr>
      <dsp:spPr>
        <a:xfrm>
          <a:off x="906192" y="991"/>
          <a:ext cx="2195999" cy="131759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NL" sz="2300" kern="1200"/>
            <a:t>Waar hebben we het vorige week over gehad? </a:t>
          </a:r>
          <a:endParaRPr lang="en-US" sz="2300" kern="1200"/>
        </a:p>
      </dsp:txBody>
      <dsp:txXfrm>
        <a:off x="906192" y="991"/>
        <a:ext cx="2195999" cy="1317599"/>
      </dsp:txXfrm>
    </dsp:sp>
    <dsp:sp modelId="{AE6599C7-605B-4863-BE4C-F247B42F0A4B}">
      <dsp:nvSpPr>
        <dsp:cNvPr id="0" name=""/>
        <dsp:cNvSpPr/>
      </dsp:nvSpPr>
      <dsp:spPr>
        <a:xfrm>
          <a:off x="906192" y="1538191"/>
          <a:ext cx="2195999" cy="1317599"/>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NL" sz="2300" kern="1200"/>
            <a:t>Wat is je bijgebleven? </a:t>
          </a:r>
          <a:endParaRPr lang="en-US" sz="2300" kern="1200"/>
        </a:p>
      </dsp:txBody>
      <dsp:txXfrm>
        <a:off x="906192" y="1538191"/>
        <a:ext cx="2195999" cy="1317599"/>
      </dsp:txXfrm>
    </dsp:sp>
    <dsp:sp modelId="{1D6034C9-3BBE-4CE0-843E-6B20811E7C49}">
      <dsp:nvSpPr>
        <dsp:cNvPr id="0" name=""/>
        <dsp:cNvSpPr/>
      </dsp:nvSpPr>
      <dsp:spPr>
        <a:xfrm>
          <a:off x="906192" y="3075390"/>
          <a:ext cx="2195999" cy="1317599"/>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NL" sz="2300" kern="1200"/>
            <a:t>Wat hebben we gedaan? </a:t>
          </a:r>
          <a:endParaRPr lang="en-US" sz="2300" kern="1200"/>
        </a:p>
      </dsp:txBody>
      <dsp:txXfrm>
        <a:off x="906192" y="3075390"/>
        <a:ext cx="2195999" cy="13175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777B-64D1-4B7C-9F02-9443F542DBDF}">
      <dsp:nvSpPr>
        <dsp:cNvPr id="0" name=""/>
        <dsp:cNvSpPr/>
      </dsp:nvSpPr>
      <dsp:spPr>
        <a:xfrm>
          <a:off x="1232" y="894830"/>
          <a:ext cx="4485921" cy="224296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marL="0" lvl="0" indent="0" algn="ctr" defTabSz="2089150">
            <a:lnSpc>
              <a:spcPct val="90000"/>
            </a:lnSpc>
            <a:spcBef>
              <a:spcPct val="0"/>
            </a:spcBef>
            <a:spcAft>
              <a:spcPct val="35000"/>
            </a:spcAft>
            <a:buNone/>
          </a:pPr>
          <a:r>
            <a:rPr lang="nl-NL" sz="4700" kern="1200" dirty="0"/>
            <a:t>Waar denken jullie aan bij een PBMZ?</a:t>
          </a:r>
          <a:endParaRPr lang="en-US" sz="4700" kern="1200" dirty="0"/>
        </a:p>
      </dsp:txBody>
      <dsp:txXfrm>
        <a:off x="66926" y="960524"/>
        <a:ext cx="4354533" cy="2111572"/>
      </dsp:txXfrm>
    </dsp:sp>
    <dsp:sp modelId="{B317444E-135E-403C-B962-1F84B94EE61E}">
      <dsp:nvSpPr>
        <dsp:cNvPr id="0" name=""/>
        <dsp:cNvSpPr/>
      </dsp:nvSpPr>
      <dsp:spPr>
        <a:xfrm>
          <a:off x="5608634" y="894830"/>
          <a:ext cx="4485921" cy="224296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marL="0" lvl="0" indent="0" algn="ctr" defTabSz="2089150">
            <a:lnSpc>
              <a:spcPct val="90000"/>
            </a:lnSpc>
            <a:spcBef>
              <a:spcPct val="0"/>
            </a:spcBef>
            <a:spcAft>
              <a:spcPct val="35000"/>
            </a:spcAft>
            <a:buNone/>
          </a:pPr>
          <a:r>
            <a:rPr lang="nl-NL" sz="4700" kern="1200"/>
            <a:t>Wat zouden zijn/haar taken zijn?</a:t>
          </a:r>
          <a:endParaRPr lang="en-US" sz="4700" kern="1200"/>
        </a:p>
      </dsp:txBody>
      <dsp:txXfrm>
        <a:off x="5674328" y="960524"/>
        <a:ext cx="4354533" cy="21115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140F1-2B06-4CF3-B01B-D4AE899AF3EA}">
      <dsp:nvSpPr>
        <dsp:cNvPr id="0" name=""/>
        <dsp:cNvSpPr/>
      </dsp:nvSpPr>
      <dsp:spPr>
        <a:xfrm>
          <a:off x="2241532" y="1199834"/>
          <a:ext cx="484885" cy="91440"/>
        </a:xfrm>
        <a:custGeom>
          <a:avLst/>
          <a:gdLst/>
          <a:ahLst/>
          <a:cxnLst/>
          <a:rect l="0" t="0" r="0" b="0"/>
          <a:pathLst>
            <a:path>
              <a:moveTo>
                <a:pt x="0" y="45720"/>
              </a:moveTo>
              <a:lnTo>
                <a:pt x="48488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1087" y="1242976"/>
        <a:ext cx="25774" cy="5154"/>
      </dsp:txXfrm>
    </dsp:sp>
    <dsp:sp modelId="{0635F6A4-1180-4BCF-9016-4D5A948C0DFF}">
      <dsp:nvSpPr>
        <dsp:cNvPr id="0" name=""/>
        <dsp:cNvSpPr/>
      </dsp:nvSpPr>
      <dsp:spPr>
        <a:xfrm>
          <a:off x="2092" y="573182"/>
          <a:ext cx="2241239" cy="134474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77850">
            <a:lnSpc>
              <a:spcPct val="90000"/>
            </a:lnSpc>
            <a:spcBef>
              <a:spcPct val="0"/>
            </a:spcBef>
            <a:spcAft>
              <a:spcPct val="35000"/>
            </a:spcAft>
            <a:buNone/>
          </a:pPr>
          <a:r>
            <a:rPr lang="nl-NL" sz="1300" kern="1200" dirty="0"/>
            <a:t>Je biedt zorg en ondersteuning aan mensen van alle leeftijden met verstandelijke, lichamelijke, zintuigelijke of meervoudige beperkingen.</a:t>
          </a:r>
          <a:endParaRPr lang="en-US" sz="1300" kern="1200" dirty="0"/>
        </a:p>
      </dsp:txBody>
      <dsp:txXfrm>
        <a:off x="2092" y="573182"/>
        <a:ext cx="2241239" cy="1344743"/>
      </dsp:txXfrm>
    </dsp:sp>
    <dsp:sp modelId="{AE164654-D7D7-4605-BBFC-447330F50A03}">
      <dsp:nvSpPr>
        <dsp:cNvPr id="0" name=""/>
        <dsp:cNvSpPr/>
      </dsp:nvSpPr>
      <dsp:spPr>
        <a:xfrm>
          <a:off x="4998257" y="1199834"/>
          <a:ext cx="484885" cy="91440"/>
        </a:xfrm>
        <a:custGeom>
          <a:avLst/>
          <a:gdLst/>
          <a:ahLst/>
          <a:cxnLst/>
          <a:rect l="0" t="0" r="0" b="0"/>
          <a:pathLst>
            <a:path>
              <a:moveTo>
                <a:pt x="0" y="45720"/>
              </a:moveTo>
              <a:lnTo>
                <a:pt x="484885" y="45720"/>
              </a:lnTo>
            </a:path>
          </a:pathLst>
        </a:custGeom>
        <a:noFill/>
        <a:ln w="6350" cap="flat" cmpd="sng" algn="ctr">
          <a:solidFill>
            <a:schemeClr val="accent2">
              <a:hueOff val="-291073"/>
              <a:satOff val="-16786"/>
              <a:lumOff val="172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7812" y="1242976"/>
        <a:ext cx="25774" cy="5154"/>
      </dsp:txXfrm>
    </dsp:sp>
    <dsp:sp modelId="{16F9EF54-D65F-46D2-A3AD-FAF636B9E649}">
      <dsp:nvSpPr>
        <dsp:cNvPr id="0" name=""/>
        <dsp:cNvSpPr/>
      </dsp:nvSpPr>
      <dsp:spPr>
        <a:xfrm>
          <a:off x="2758817" y="573182"/>
          <a:ext cx="2241239" cy="1344743"/>
        </a:xfrm>
        <a:prstGeom prst="rect">
          <a:avLst/>
        </a:prstGeom>
        <a:solidFill>
          <a:schemeClr val="accent2">
            <a:hueOff val="-242561"/>
            <a:satOff val="-13988"/>
            <a:lumOff val="143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77850">
            <a:lnSpc>
              <a:spcPct val="90000"/>
            </a:lnSpc>
            <a:spcBef>
              <a:spcPct val="0"/>
            </a:spcBef>
            <a:spcAft>
              <a:spcPct val="35000"/>
            </a:spcAft>
            <a:buNone/>
          </a:pPr>
          <a:r>
            <a:rPr lang="nl-NL" sz="1300" kern="1200" dirty="0"/>
            <a:t>Je staat mensen bij in hun leefsituatie of dagcentrum.</a:t>
          </a:r>
          <a:endParaRPr lang="en-US" sz="1300" kern="1200" dirty="0"/>
        </a:p>
      </dsp:txBody>
      <dsp:txXfrm>
        <a:off x="2758817" y="573182"/>
        <a:ext cx="2241239" cy="1344743"/>
      </dsp:txXfrm>
    </dsp:sp>
    <dsp:sp modelId="{739C5347-C4BA-411D-8F24-A211F0AD7132}">
      <dsp:nvSpPr>
        <dsp:cNvPr id="0" name=""/>
        <dsp:cNvSpPr/>
      </dsp:nvSpPr>
      <dsp:spPr>
        <a:xfrm>
          <a:off x="7754982" y="1199834"/>
          <a:ext cx="484885" cy="91440"/>
        </a:xfrm>
        <a:custGeom>
          <a:avLst/>
          <a:gdLst/>
          <a:ahLst/>
          <a:cxnLst/>
          <a:rect l="0" t="0" r="0" b="0"/>
          <a:pathLst>
            <a:path>
              <a:moveTo>
                <a:pt x="0" y="45720"/>
              </a:moveTo>
              <a:lnTo>
                <a:pt x="484885" y="45720"/>
              </a:lnTo>
            </a:path>
          </a:pathLst>
        </a:custGeom>
        <a:noFill/>
        <a:ln w="6350" cap="flat" cmpd="sng" algn="ctr">
          <a:solidFill>
            <a:schemeClr val="accent2">
              <a:hueOff val="-582145"/>
              <a:satOff val="-33571"/>
              <a:lumOff val="345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84537" y="1242976"/>
        <a:ext cx="25774" cy="5154"/>
      </dsp:txXfrm>
    </dsp:sp>
    <dsp:sp modelId="{31E8ED1F-ED51-485C-B039-DA868B82DC23}">
      <dsp:nvSpPr>
        <dsp:cNvPr id="0" name=""/>
        <dsp:cNvSpPr/>
      </dsp:nvSpPr>
      <dsp:spPr>
        <a:xfrm>
          <a:off x="5515542" y="573182"/>
          <a:ext cx="2241239" cy="1344743"/>
        </a:xfrm>
        <a:prstGeom prst="rect">
          <a:avLst/>
        </a:prstGeom>
        <a:solidFill>
          <a:schemeClr val="accent2">
            <a:hueOff val="-485121"/>
            <a:satOff val="-27976"/>
            <a:lumOff val="28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77850">
            <a:lnSpc>
              <a:spcPct val="90000"/>
            </a:lnSpc>
            <a:spcBef>
              <a:spcPct val="0"/>
            </a:spcBef>
            <a:spcAft>
              <a:spcPct val="35000"/>
            </a:spcAft>
            <a:buNone/>
          </a:pPr>
          <a:r>
            <a:rPr lang="nl-NL" sz="1300" kern="1200" dirty="0"/>
            <a:t>Je leest waar nodig ondersteuningsplannen.</a:t>
          </a:r>
          <a:endParaRPr lang="en-US" sz="1300" kern="1200" dirty="0"/>
        </a:p>
      </dsp:txBody>
      <dsp:txXfrm>
        <a:off x="5515542" y="573182"/>
        <a:ext cx="2241239" cy="1344743"/>
      </dsp:txXfrm>
    </dsp:sp>
    <dsp:sp modelId="{6787F22A-614A-4A3A-8E6F-B0E03A699417}">
      <dsp:nvSpPr>
        <dsp:cNvPr id="0" name=""/>
        <dsp:cNvSpPr/>
      </dsp:nvSpPr>
      <dsp:spPr>
        <a:xfrm>
          <a:off x="1122712" y="1916126"/>
          <a:ext cx="8270175" cy="484885"/>
        </a:xfrm>
        <a:custGeom>
          <a:avLst/>
          <a:gdLst/>
          <a:ahLst/>
          <a:cxnLst/>
          <a:rect l="0" t="0" r="0" b="0"/>
          <a:pathLst>
            <a:path>
              <a:moveTo>
                <a:pt x="8270175" y="0"/>
              </a:moveTo>
              <a:lnTo>
                <a:pt x="8270175" y="259542"/>
              </a:lnTo>
              <a:lnTo>
                <a:pt x="0" y="259542"/>
              </a:lnTo>
              <a:lnTo>
                <a:pt x="0" y="484885"/>
              </a:lnTo>
            </a:path>
          </a:pathLst>
        </a:custGeom>
        <a:noFill/>
        <a:ln w="6350" cap="flat" cmpd="sng" algn="ctr">
          <a:solidFill>
            <a:schemeClr val="accent2">
              <a:hueOff val="-873218"/>
              <a:satOff val="-50357"/>
              <a:lumOff val="517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50644" y="2155991"/>
        <a:ext cx="414311" cy="5154"/>
      </dsp:txXfrm>
    </dsp:sp>
    <dsp:sp modelId="{2795ECE4-7CB1-441B-93FC-0B8406FC2074}">
      <dsp:nvSpPr>
        <dsp:cNvPr id="0" name=""/>
        <dsp:cNvSpPr/>
      </dsp:nvSpPr>
      <dsp:spPr>
        <a:xfrm>
          <a:off x="8272267" y="573182"/>
          <a:ext cx="2241239" cy="1344743"/>
        </a:xfrm>
        <a:prstGeom prst="rect">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77850">
            <a:lnSpc>
              <a:spcPct val="90000"/>
            </a:lnSpc>
            <a:spcBef>
              <a:spcPct val="0"/>
            </a:spcBef>
            <a:spcAft>
              <a:spcPct val="35000"/>
            </a:spcAft>
            <a:buNone/>
          </a:pPr>
          <a:r>
            <a:rPr lang="nl-NL" sz="1300" kern="1200" dirty="0"/>
            <a:t>Je hebt aandacht voor problemen die het geval van een beperking of ziekte zijn.</a:t>
          </a:r>
          <a:endParaRPr lang="en-US" sz="1300" kern="1200" dirty="0"/>
        </a:p>
      </dsp:txBody>
      <dsp:txXfrm>
        <a:off x="8272267" y="573182"/>
        <a:ext cx="2241239" cy="1344743"/>
      </dsp:txXfrm>
    </dsp:sp>
    <dsp:sp modelId="{43C1C04D-3B3D-4875-A1C3-69E5F0ADB98E}">
      <dsp:nvSpPr>
        <dsp:cNvPr id="0" name=""/>
        <dsp:cNvSpPr/>
      </dsp:nvSpPr>
      <dsp:spPr>
        <a:xfrm>
          <a:off x="2241532" y="3060063"/>
          <a:ext cx="484885" cy="91440"/>
        </a:xfrm>
        <a:custGeom>
          <a:avLst/>
          <a:gdLst/>
          <a:ahLst/>
          <a:cxnLst/>
          <a:rect l="0" t="0" r="0" b="0"/>
          <a:pathLst>
            <a:path>
              <a:moveTo>
                <a:pt x="0" y="45720"/>
              </a:moveTo>
              <a:lnTo>
                <a:pt x="484885" y="45720"/>
              </a:lnTo>
            </a:path>
          </a:pathLst>
        </a:custGeom>
        <a:noFill/>
        <a:ln w="6350" cap="flat" cmpd="sng" algn="ctr">
          <a:solidFill>
            <a:schemeClr val="accent2">
              <a:hueOff val="-1164290"/>
              <a:satOff val="-67142"/>
              <a:lumOff val="690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1087" y="3103206"/>
        <a:ext cx="25774" cy="5154"/>
      </dsp:txXfrm>
    </dsp:sp>
    <dsp:sp modelId="{B9EC7F0A-C206-45D7-B01B-F81803AF5F46}">
      <dsp:nvSpPr>
        <dsp:cNvPr id="0" name=""/>
        <dsp:cNvSpPr/>
      </dsp:nvSpPr>
      <dsp:spPr>
        <a:xfrm>
          <a:off x="2092" y="2433411"/>
          <a:ext cx="2241239" cy="1344743"/>
        </a:xfrm>
        <a:prstGeom prst="rect">
          <a:avLst/>
        </a:prstGeom>
        <a:solidFill>
          <a:schemeClr val="accent2">
            <a:hueOff val="-970242"/>
            <a:satOff val="-55952"/>
            <a:lumOff val="575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77850">
            <a:lnSpc>
              <a:spcPct val="90000"/>
            </a:lnSpc>
            <a:spcBef>
              <a:spcPct val="0"/>
            </a:spcBef>
            <a:spcAft>
              <a:spcPct val="35000"/>
            </a:spcAft>
            <a:buNone/>
          </a:pPr>
          <a:r>
            <a:rPr lang="nl-NL" sz="1300" kern="1200" dirty="0"/>
            <a:t>Je richt je op het leren leven met de beperking, het behouden of vergroten van eigen regie. </a:t>
          </a:r>
          <a:endParaRPr lang="en-US" sz="1300" kern="1200" dirty="0"/>
        </a:p>
      </dsp:txBody>
      <dsp:txXfrm>
        <a:off x="2092" y="2433411"/>
        <a:ext cx="2241239" cy="1344743"/>
      </dsp:txXfrm>
    </dsp:sp>
    <dsp:sp modelId="{24B25585-2C4B-4959-A893-C6DB58E98DD7}">
      <dsp:nvSpPr>
        <dsp:cNvPr id="0" name=""/>
        <dsp:cNvSpPr/>
      </dsp:nvSpPr>
      <dsp:spPr>
        <a:xfrm>
          <a:off x="4998257" y="3060063"/>
          <a:ext cx="484885" cy="91440"/>
        </a:xfrm>
        <a:custGeom>
          <a:avLst/>
          <a:gdLst/>
          <a:ahLst/>
          <a:cxnLst/>
          <a:rect l="0" t="0" r="0" b="0"/>
          <a:pathLst>
            <a:path>
              <a:moveTo>
                <a:pt x="0" y="45720"/>
              </a:moveTo>
              <a:lnTo>
                <a:pt x="484885"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5227812" y="3103206"/>
        <a:ext cx="25774" cy="5154"/>
      </dsp:txXfrm>
    </dsp:sp>
    <dsp:sp modelId="{54E4AA52-8117-4D7A-9CB2-F8D5773C152A}">
      <dsp:nvSpPr>
        <dsp:cNvPr id="0" name=""/>
        <dsp:cNvSpPr/>
      </dsp:nvSpPr>
      <dsp:spPr>
        <a:xfrm>
          <a:off x="2758817" y="2433411"/>
          <a:ext cx="2241239" cy="1344743"/>
        </a:xfrm>
        <a:prstGeom prst="rect">
          <a:avLst/>
        </a:prstGeom>
        <a:solidFill>
          <a:schemeClr val="accent2">
            <a:hueOff val="-1212803"/>
            <a:satOff val="-69940"/>
            <a:lumOff val="719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77850">
            <a:lnSpc>
              <a:spcPct val="90000"/>
            </a:lnSpc>
            <a:spcBef>
              <a:spcPct val="0"/>
            </a:spcBef>
            <a:spcAft>
              <a:spcPct val="35000"/>
            </a:spcAft>
            <a:buNone/>
          </a:pPr>
          <a:r>
            <a:rPr lang="en-US" sz="1300" kern="1200" dirty="0"/>
            <a:t>Je </a:t>
          </a:r>
          <a:r>
            <a:rPr lang="en-US" sz="1300" kern="1200" dirty="0" err="1"/>
            <a:t>bevordert</a:t>
          </a:r>
          <a:r>
            <a:rPr lang="en-US" sz="1300" kern="1200" dirty="0"/>
            <a:t> het </a:t>
          </a:r>
          <a:r>
            <a:rPr lang="en-US" sz="1300" kern="1200" dirty="0" err="1"/>
            <a:t>welzijn</a:t>
          </a:r>
          <a:r>
            <a:rPr lang="en-US" sz="1300" kern="1200" dirty="0"/>
            <a:t> </a:t>
          </a:r>
          <a:r>
            <a:rPr lang="en-US" sz="1300" kern="1200" dirty="0" err="1"/>
            <a:t>en</a:t>
          </a:r>
          <a:r>
            <a:rPr lang="en-US" sz="1300" kern="1200" dirty="0"/>
            <a:t>/of het zo </a:t>
          </a:r>
          <a:r>
            <a:rPr lang="en-US" sz="1300" kern="1200" dirty="0" err="1"/>
            <a:t>veel</a:t>
          </a:r>
          <a:r>
            <a:rPr lang="en-US" sz="1300" kern="1200" dirty="0"/>
            <a:t> </a:t>
          </a:r>
          <a:r>
            <a:rPr lang="en-US" sz="1300" kern="1200" dirty="0" err="1"/>
            <a:t>mogelijk</a:t>
          </a:r>
          <a:r>
            <a:rPr lang="en-US" sz="1300" kern="1200" dirty="0"/>
            <a:t> </a:t>
          </a:r>
          <a:r>
            <a:rPr lang="en-US" sz="1300" kern="1200" dirty="0" err="1"/>
            <a:t>voorkomen</a:t>
          </a:r>
          <a:r>
            <a:rPr lang="en-US" sz="1300" kern="1200" dirty="0"/>
            <a:t> van </a:t>
          </a:r>
          <a:r>
            <a:rPr lang="en-US" sz="1300" kern="1200" dirty="0" err="1"/>
            <a:t>ongemak</a:t>
          </a:r>
          <a:r>
            <a:rPr lang="en-US" sz="1300" kern="1200" dirty="0"/>
            <a:t>.</a:t>
          </a:r>
        </a:p>
      </dsp:txBody>
      <dsp:txXfrm>
        <a:off x="2758817" y="2433411"/>
        <a:ext cx="2241239" cy="1344743"/>
      </dsp:txXfrm>
    </dsp:sp>
    <dsp:sp modelId="{A8A96284-C038-4770-9B36-28C14EA59345}">
      <dsp:nvSpPr>
        <dsp:cNvPr id="0" name=""/>
        <dsp:cNvSpPr/>
      </dsp:nvSpPr>
      <dsp:spPr>
        <a:xfrm>
          <a:off x="5515542" y="2433411"/>
          <a:ext cx="2241239" cy="1344743"/>
        </a:xfrm>
        <a:prstGeom prst="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77850">
            <a:lnSpc>
              <a:spcPct val="90000"/>
            </a:lnSpc>
            <a:spcBef>
              <a:spcPct val="0"/>
            </a:spcBef>
            <a:spcAft>
              <a:spcPct val="35000"/>
            </a:spcAft>
            <a:buNone/>
          </a:pPr>
          <a:r>
            <a:rPr lang="en-US" sz="1300" kern="1200" dirty="0"/>
            <a:t>Je </a:t>
          </a:r>
          <a:r>
            <a:rPr lang="en-US" sz="1300" kern="1200" dirty="0" err="1"/>
            <a:t>hebt</a:t>
          </a:r>
          <a:r>
            <a:rPr lang="en-US" sz="1300" kern="1200" dirty="0"/>
            <a:t> </a:t>
          </a:r>
          <a:r>
            <a:rPr lang="en-US" sz="1300" kern="1200" dirty="0" err="1"/>
            <a:t>coördinerende</a:t>
          </a:r>
          <a:r>
            <a:rPr lang="en-US" sz="1300" kern="1200" dirty="0"/>
            <a:t> taken, </a:t>
          </a:r>
          <a:r>
            <a:rPr lang="en-US" sz="1300" kern="1200" dirty="0" err="1"/>
            <a:t>rapporteert</a:t>
          </a:r>
          <a:r>
            <a:rPr lang="en-US" sz="1300" kern="1200" dirty="0"/>
            <a:t> over de </a:t>
          </a:r>
          <a:r>
            <a:rPr lang="en-US" sz="1300" kern="1200" dirty="0" err="1"/>
            <a:t>ondersteuning</a:t>
          </a:r>
          <a:r>
            <a:rPr lang="en-US" sz="1300" kern="1200" dirty="0"/>
            <a:t> </a:t>
          </a:r>
          <a:r>
            <a:rPr lang="en-US" sz="1300" kern="1200" dirty="0" err="1"/>
            <a:t>en</a:t>
          </a:r>
          <a:r>
            <a:rPr lang="en-US" sz="1300" kern="1200" dirty="0"/>
            <a:t> </a:t>
          </a:r>
          <a:r>
            <a:rPr lang="en-US" sz="1300" kern="1200" dirty="0" err="1"/>
            <a:t>overziet</a:t>
          </a:r>
          <a:r>
            <a:rPr lang="en-US" sz="1300" kern="1200" dirty="0"/>
            <a:t> de </a:t>
          </a:r>
          <a:r>
            <a:rPr lang="en-US" sz="1300" kern="1200" dirty="0" err="1"/>
            <a:t>totale</a:t>
          </a:r>
          <a:r>
            <a:rPr lang="en-US" sz="1300" kern="1200" dirty="0"/>
            <a:t> </a:t>
          </a:r>
          <a:r>
            <a:rPr lang="en-US" sz="1300" kern="1200" dirty="0" err="1"/>
            <a:t>situatie</a:t>
          </a:r>
          <a:r>
            <a:rPr lang="en-US" sz="1300" kern="1200" dirty="0"/>
            <a:t> van de client. </a:t>
          </a:r>
        </a:p>
      </dsp:txBody>
      <dsp:txXfrm>
        <a:off x="5515542" y="2433411"/>
        <a:ext cx="2241239" cy="13447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2FF2C-5296-4A90-8C6B-0E7F5584227B}">
      <dsp:nvSpPr>
        <dsp:cNvPr id="0" name=""/>
        <dsp:cNvSpPr/>
      </dsp:nvSpPr>
      <dsp:spPr>
        <a:xfrm>
          <a:off x="0" y="0"/>
          <a:ext cx="8097012" cy="7832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err="1"/>
            <a:t>Dagopvang</a:t>
          </a:r>
          <a:endParaRPr lang="en-US" sz="3400" kern="1200" dirty="0"/>
        </a:p>
      </dsp:txBody>
      <dsp:txXfrm>
        <a:off x="22940" y="22940"/>
        <a:ext cx="7160195" cy="737360"/>
      </dsp:txXfrm>
    </dsp:sp>
    <dsp:sp modelId="{D44C8A76-F7C9-41CB-9102-664AD84B85B4}">
      <dsp:nvSpPr>
        <dsp:cNvPr id="0" name=""/>
        <dsp:cNvSpPr/>
      </dsp:nvSpPr>
      <dsp:spPr>
        <a:xfrm>
          <a:off x="604647" y="892024"/>
          <a:ext cx="8097012" cy="7832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err="1"/>
            <a:t>Logeerhuis</a:t>
          </a:r>
          <a:endParaRPr lang="en-US" sz="3400" kern="1200" dirty="0"/>
        </a:p>
      </dsp:txBody>
      <dsp:txXfrm>
        <a:off x="627587" y="914964"/>
        <a:ext cx="6937378" cy="737360"/>
      </dsp:txXfrm>
    </dsp:sp>
    <dsp:sp modelId="{D11008AC-2360-42E5-BB70-002CE5C25DC4}">
      <dsp:nvSpPr>
        <dsp:cNvPr id="0" name=""/>
        <dsp:cNvSpPr/>
      </dsp:nvSpPr>
      <dsp:spPr>
        <a:xfrm>
          <a:off x="1209293" y="1784048"/>
          <a:ext cx="8097012" cy="7832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err="1"/>
            <a:t>Woonvormen</a:t>
          </a:r>
          <a:endParaRPr lang="en-US" sz="3400" kern="1200" dirty="0"/>
        </a:p>
      </dsp:txBody>
      <dsp:txXfrm>
        <a:off x="1232233" y="1806988"/>
        <a:ext cx="6937378" cy="737360"/>
      </dsp:txXfrm>
    </dsp:sp>
    <dsp:sp modelId="{D1FB72BF-F71C-477F-BB79-FAFD1B45E0D8}">
      <dsp:nvSpPr>
        <dsp:cNvPr id="0" name=""/>
        <dsp:cNvSpPr/>
      </dsp:nvSpPr>
      <dsp:spPr>
        <a:xfrm>
          <a:off x="1813940" y="2676072"/>
          <a:ext cx="8097012" cy="7832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24 </a:t>
          </a:r>
          <a:r>
            <a:rPr lang="en-US" sz="3400" kern="1200" dirty="0" err="1"/>
            <a:t>uursopvang</a:t>
          </a:r>
          <a:endParaRPr lang="en-US" sz="3400" kern="1200" dirty="0"/>
        </a:p>
      </dsp:txBody>
      <dsp:txXfrm>
        <a:off x="1836880" y="2699012"/>
        <a:ext cx="6937378" cy="737360"/>
      </dsp:txXfrm>
    </dsp:sp>
    <dsp:sp modelId="{EBCC513F-CF96-4C0C-A147-3903938A023B}">
      <dsp:nvSpPr>
        <dsp:cNvPr id="0" name=""/>
        <dsp:cNvSpPr/>
      </dsp:nvSpPr>
      <dsp:spPr>
        <a:xfrm>
          <a:off x="2418587" y="3568097"/>
          <a:ext cx="8097012" cy="7832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nl-NL" sz="3400" kern="1200" dirty="0"/>
            <a:t>Zelfstandige woonvormen </a:t>
          </a:r>
          <a:endParaRPr lang="en-US" sz="3400" kern="1200" dirty="0"/>
        </a:p>
      </dsp:txBody>
      <dsp:txXfrm>
        <a:off x="2441527" y="3591037"/>
        <a:ext cx="6937378" cy="737360"/>
      </dsp:txXfrm>
    </dsp:sp>
    <dsp:sp modelId="{A9C02625-AD27-46F6-98E5-B452A20881F0}">
      <dsp:nvSpPr>
        <dsp:cNvPr id="0" name=""/>
        <dsp:cNvSpPr/>
      </dsp:nvSpPr>
      <dsp:spPr>
        <a:xfrm>
          <a:off x="7587905" y="572200"/>
          <a:ext cx="509106" cy="509106"/>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702454" y="572200"/>
        <a:ext cx="280008" cy="383102"/>
      </dsp:txXfrm>
    </dsp:sp>
    <dsp:sp modelId="{4D591BD4-D4FB-4BF0-8CF4-626D5E93C466}">
      <dsp:nvSpPr>
        <dsp:cNvPr id="0" name=""/>
        <dsp:cNvSpPr/>
      </dsp:nvSpPr>
      <dsp:spPr>
        <a:xfrm>
          <a:off x="8192552" y="1464225"/>
          <a:ext cx="509106" cy="509106"/>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307101" y="1464225"/>
        <a:ext cx="280008" cy="383102"/>
      </dsp:txXfrm>
    </dsp:sp>
    <dsp:sp modelId="{EBCF4F5B-0E19-4112-9567-4ACD93DF96D4}">
      <dsp:nvSpPr>
        <dsp:cNvPr id="0" name=""/>
        <dsp:cNvSpPr/>
      </dsp:nvSpPr>
      <dsp:spPr>
        <a:xfrm>
          <a:off x="8797199" y="2343195"/>
          <a:ext cx="509106" cy="509106"/>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nl-NL" sz="2300" kern="1200"/>
        </a:p>
      </dsp:txBody>
      <dsp:txXfrm>
        <a:off x="8911748" y="2343195"/>
        <a:ext cx="280008" cy="383102"/>
      </dsp:txXfrm>
    </dsp:sp>
    <dsp:sp modelId="{44DEBD8F-F05C-451F-90DD-CD48BB871BA5}">
      <dsp:nvSpPr>
        <dsp:cNvPr id="0" name=""/>
        <dsp:cNvSpPr/>
      </dsp:nvSpPr>
      <dsp:spPr>
        <a:xfrm>
          <a:off x="9401846" y="3243922"/>
          <a:ext cx="509106" cy="509106"/>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516395" y="3243922"/>
        <a:ext cx="280008" cy="3831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E01549-ABEE-4C6D-A080-EE8D1E7E320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802602A-A27A-4F15-B8DE-422F32904D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56BE911-5928-4BBD-8C20-7EF2CCA61CEF}"/>
              </a:ext>
            </a:extLst>
          </p:cNvPr>
          <p:cNvSpPr>
            <a:spLocks noGrp="1"/>
          </p:cNvSpPr>
          <p:nvPr>
            <p:ph type="dt" sz="half" idx="10"/>
          </p:nvPr>
        </p:nvSpPr>
        <p:spPr/>
        <p:txBody>
          <a:bodyPr/>
          <a:lstStyle/>
          <a:p>
            <a:fld id="{CA9EA71F-9EF7-46BB-8818-6FC310A739BD}" type="datetimeFigureOut">
              <a:rPr lang="nl-NL" smtClean="0"/>
              <a:t>19-9-2022</a:t>
            </a:fld>
            <a:endParaRPr lang="nl-NL"/>
          </a:p>
        </p:txBody>
      </p:sp>
      <p:sp>
        <p:nvSpPr>
          <p:cNvPr id="5" name="Tijdelijke aanduiding voor voettekst 4">
            <a:extLst>
              <a:ext uri="{FF2B5EF4-FFF2-40B4-BE49-F238E27FC236}">
                <a16:creationId xmlns:a16="http://schemas.microsoft.com/office/drawing/2014/main" id="{4E0B3B60-FD76-4C24-A1AF-D41FC9DC9E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F9EDDF0-B471-4764-9E57-E18CA79D205A}"/>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2548190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44499-BB09-4DFF-AF93-13AC2832CA8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22A7E1E-84D8-45FF-B568-63D24123DBD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6AC7B28-8B69-41A3-902A-7B05D38C66CF}"/>
              </a:ext>
            </a:extLst>
          </p:cNvPr>
          <p:cNvSpPr>
            <a:spLocks noGrp="1"/>
          </p:cNvSpPr>
          <p:nvPr>
            <p:ph type="dt" sz="half" idx="10"/>
          </p:nvPr>
        </p:nvSpPr>
        <p:spPr/>
        <p:txBody>
          <a:bodyPr/>
          <a:lstStyle/>
          <a:p>
            <a:fld id="{CA9EA71F-9EF7-46BB-8818-6FC310A739BD}" type="datetimeFigureOut">
              <a:rPr lang="nl-NL" smtClean="0"/>
              <a:t>19-9-2022</a:t>
            </a:fld>
            <a:endParaRPr lang="nl-NL"/>
          </a:p>
        </p:txBody>
      </p:sp>
      <p:sp>
        <p:nvSpPr>
          <p:cNvPr id="5" name="Tijdelijke aanduiding voor voettekst 4">
            <a:extLst>
              <a:ext uri="{FF2B5EF4-FFF2-40B4-BE49-F238E27FC236}">
                <a16:creationId xmlns:a16="http://schemas.microsoft.com/office/drawing/2014/main" id="{8609E6B3-E856-41CB-B6DD-5F307023EAD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70219A-6628-43F6-B236-AC13A51D898C}"/>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76715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9240FD5-E365-416B-B405-ECC3BBCD78B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3405124-7E1F-4C98-B405-F69AA69AD0A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9E0BAE7-FE2D-4219-8DF6-2A2FDEA000D7}"/>
              </a:ext>
            </a:extLst>
          </p:cNvPr>
          <p:cNvSpPr>
            <a:spLocks noGrp="1"/>
          </p:cNvSpPr>
          <p:nvPr>
            <p:ph type="dt" sz="half" idx="10"/>
          </p:nvPr>
        </p:nvSpPr>
        <p:spPr/>
        <p:txBody>
          <a:bodyPr/>
          <a:lstStyle/>
          <a:p>
            <a:fld id="{CA9EA71F-9EF7-46BB-8818-6FC310A739BD}" type="datetimeFigureOut">
              <a:rPr lang="nl-NL" smtClean="0"/>
              <a:t>19-9-2022</a:t>
            </a:fld>
            <a:endParaRPr lang="nl-NL"/>
          </a:p>
        </p:txBody>
      </p:sp>
      <p:sp>
        <p:nvSpPr>
          <p:cNvPr id="5" name="Tijdelijke aanduiding voor voettekst 4">
            <a:extLst>
              <a:ext uri="{FF2B5EF4-FFF2-40B4-BE49-F238E27FC236}">
                <a16:creationId xmlns:a16="http://schemas.microsoft.com/office/drawing/2014/main" id="{BE317681-080F-43C5-AA6B-979067B43B7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309D17F-3E45-489C-8853-5B584299C504}"/>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724697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9A9C2-B17E-4428-A1DD-7DDAFB27830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75F68C3-4223-4A6C-A517-29E05CC969E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69E308B-60E9-4CE5-9D24-DFF72092BF3C}"/>
              </a:ext>
            </a:extLst>
          </p:cNvPr>
          <p:cNvSpPr>
            <a:spLocks noGrp="1"/>
          </p:cNvSpPr>
          <p:nvPr>
            <p:ph type="dt" sz="half" idx="10"/>
          </p:nvPr>
        </p:nvSpPr>
        <p:spPr/>
        <p:txBody>
          <a:bodyPr/>
          <a:lstStyle/>
          <a:p>
            <a:fld id="{CA9EA71F-9EF7-46BB-8818-6FC310A739BD}" type="datetimeFigureOut">
              <a:rPr lang="nl-NL" smtClean="0"/>
              <a:t>19-9-2022</a:t>
            </a:fld>
            <a:endParaRPr lang="nl-NL"/>
          </a:p>
        </p:txBody>
      </p:sp>
      <p:sp>
        <p:nvSpPr>
          <p:cNvPr id="5" name="Tijdelijke aanduiding voor voettekst 4">
            <a:extLst>
              <a:ext uri="{FF2B5EF4-FFF2-40B4-BE49-F238E27FC236}">
                <a16:creationId xmlns:a16="http://schemas.microsoft.com/office/drawing/2014/main" id="{BFE31847-6A03-432D-937C-C87C50273F6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C133812-B545-4CA2-8301-8DBA2BC9CE04}"/>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820565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C0F89C-C8D7-40C3-8899-8CBB5948D7A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A931C4B-5573-4E53-9031-24903189A3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63FB6EA-15CA-4DAB-B145-FDCE3B1A6AFA}"/>
              </a:ext>
            </a:extLst>
          </p:cNvPr>
          <p:cNvSpPr>
            <a:spLocks noGrp="1"/>
          </p:cNvSpPr>
          <p:nvPr>
            <p:ph type="dt" sz="half" idx="10"/>
          </p:nvPr>
        </p:nvSpPr>
        <p:spPr/>
        <p:txBody>
          <a:bodyPr/>
          <a:lstStyle/>
          <a:p>
            <a:fld id="{CA9EA71F-9EF7-46BB-8818-6FC310A739BD}" type="datetimeFigureOut">
              <a:rPr lang="nl-NL" smtClean="0"/>
              <a:t>19-9-2022</a:t>
            </a:fld>
            <a:endParaRPr lang="nl-NL"/>
          </a:p>
        </p:txBody>
      </p:sp>
      <p:sp>
        <p:nvSpPr>
          <p:cNvPr id="5" name="Tijdelijke aanduiding voor voettekst 4">
            <a:extLst>
              <a:ext uri="{FF2B5EF4-FFF2-40B4-BE49-F238E27FC236}">
                <a16:creationId xmlns:a16="http://schemas.microsoft.com/office/drawing/2014/main" id="{000ABC00-8446-4FE5-9D17-B1B9A7AE188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627D04B-D02A-4A76-8A16-0B72A14437A7}"/>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185362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9C839-5ED4-4F3F-BBE6-ECF3207BA05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5E0CEA2-B293-4130-B4CA-FF3BBC92510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4A931D7-AF48-4F6B-B62F-F9EDF7FD57D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F28E4F2-8FC3-4EFE-B05C-CFEF51929C24}"/>
              </a:ext>
            </a:extLst>
          </p:cNvPr>
          <p:cNvSpPr>
            <a:spLocks noGrp="1"/>
          </p:cNvSpPr>
          <p:nvPr>
            <p:ph type="dt" sz="half" idx="10"/>
          </p:nvPr>
        </p:nvSpPr>
        <p:spPr/>
        <p:txBody>
          <a:bodyPr/>
          <a:lstStyle/>
          <a:p>
            <a:fld id="{CA9EA71F-9EF7-46BB-8818-6FC310A739BD}" type="datetimeFigureOut">
              <a:rPr lang="nl-NL" smtClean="0"/>
              <a:t>19-9-2022</a:t>
            </a:fld>
            <a:endParaRPr lang="nl-NL"/>
          </a:p>
        </p:txBody>
      </p:sp>
      <p:sp>
        <p:nvSpPr>
          <p:cNvPr id="6" name="Tijdelijke aanduiding voor voettekst 5">
            <a:extLst>
              <a:ext uri="{FF2B5EF4-FFF2-40B4-BE49-F238E27FC236}">
                <a16:creationId xmlns:a16="http://schemas.microsoft.com/office/drawing/2014/main" id="{E9650184-68A1-4CB6-887A-AB56AE75327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3010A96-0B6A-40A1-9DFC-9D7EC1928598}"/>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3083901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FB81B-07E6-41BD-B217-88D83FD91E4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C828FC9-7497-44D9-BC62-D01202C931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213E3D0-F014-4677-B300-1D18BCA752E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FB36DA7-B53C-45A1-AFA5-EC16CFD76C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4895183-4FAF-4E9E-A548-C07FADB4251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CE56A24-5AF1-48FC-980B-5E38F8507B69}"/>
              </a:ext>
            </a:extLst>
          </p:cNvPr>
          <p:cNvSpPr>
            <a:spLocks noGrp="1"/>
          </p:cNvSpPr>
          <p:nvPr>
            <p:ph type="dt" sz="half" idx="10"/>
          </p:nvPr>
        </p:nvSpPr>
        <p:spPr/>
        <p:txBody>
          <a:bodyPr/>
          <a:lstStyle/>
          <a:p>
            <a:fld id="{CA9EA71F-9EF7-46BB-8818-6FC310A739BD}" type="datetimeFigureOut">
              <a:rPr lang="nl-NL" smtClean="0"/>
              <a:t>19-9-2022</a:t>
            </a:fld>
            <a:endParaRPr lang="nl-NL"/>
          </a:p>
        </p:txBody>
      </p:sp>
      <p:sp>
        <p:nvSpPr>
          <p:cNvPr id="8" name="Tijdelijke aanduiding voor voettekst 7">
            <a:extLst>
              <a:ext uri="{FF2B5EF4-FFF2-40B4-BE49-F238E27FC236}">
                <a16:creationId xmlns:a16="http://schemas.microsoft.com/office/drawing/2014/main" id="{6ED6F228-128F-4051-A557-ECC1CBDF482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07B8C4C-4651-4323-9AB1-499E3B56A95C}"/>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4273537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ACC07C-CDF9-4577-B6D6-74B64D0EF66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833E46C-7872-48CE-AA81-2C208FA4F41E}"/>
              </a:ext>
            </a:extLst>
          </p:cNvPr>
          <p:cNvSpPr>
            <a:spLocks noGrp="1"/>
          </p:cNvSpPr>
          <p:nvPr>
            <p:ph type="dt" sz="half" idx="10"/>
          </p:nvPr>
        </p:nvSpPr>
        <p:spPr/>
        <p:txBody>
          <a:bodyPr/>
          <a:lstStyle/>
          <a:p>
            <a:fld id="{CA9EA71F-9EF7-46BB-8818-6FC310A739BD}" type="datetimeFigureOut">
              <a:rPr lang="nl-NL" smtClean="0"/>
              <a:t>19-9-2022</a:t>
            </a:fld>
            <a:endParaRPr lang="nl-NL"/>
          </a:p>
        </p:txBody>
      </p:sp>
      <p:sp>
        <p:nvSpPr>
          <p:cNvPr id="4" name="Tijdelijke aanduiding voor voettekst 3">
            <a:extLst>
              <a:ext uri="{FF2B5EF4-FFF2-40B4-BE49-F238E27FC236}">
                <a16:creationId xmlns:a16="http://schemas.microsoft.com/office/drawing/2014/main" id="{5A8370DF-5B6C-4AA1-B892-E74E1AAA5CC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83E1245-6B39-43B0-9B4A-4F20B1D9D0F7}"/>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1350963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D9B7526-3503-4243-899A-7E1448A6ADAE}"/>
              </a:ext>
            </a:extLst>
          </p:cNvPr>
          <p:cNvSpPr>
            <a:spLocks noGrp="1"/>
          </p:cNvSpPr>
          <p:nvPr>
            <p:ph type="dt" sz="half" idx="10"/>
          </p:nvPr>
        </p:nvSpPr>
        <p:spPr/>
        <p:txBody>
          <a:bodyPr/>
          <a:lstStyle/>
          <a:p>
            <a:fld id="{CA9EA71F-9EF7-46BB-8818-6FC310A739BD}" type="datetimeFigureOut">
              <a:rPr lang="nl-NL" smtClean="0"/>
              <a:t>19-9-2022</a:t>
            </a:fld>
            <a:endParaRPr lang="nl-NL"/>
          </a:p>
        </p:txBody>
      </p:sp>
      <p:sp>
        <p:nvSpPr>
          <p:cNvPr id="3" name="Tijdelijke aanduiding voor voettekst 2">
            <a:extLst>
              <a:ext uri="{FF2B5EF4-FFF2-40B4-BE49-F238E27FC236}">
                <a16:creationId xmlns:a16="http://schemas.microsoft.com/office/drawing/2014/main" id="{9F5704E3-CF37-4159-8C01-0268230044C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497C293-E3BD-4F4D-A60F-EE69B08F388E}"/>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976154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58BC21-701D-4FD6-987C-13B2B7A526C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7CD6853-DFD6-4E02-A841-C04E3EAD6A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BD1979A-5510-4A77-9CD1-8792A21B34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DCBD1F5-DBB9-423C-A01A-429E58E6E539}"/>
              </a:ext>
            </a:extLst>
          </p:cNvPr>
          <p:cNvSpPr>
            <a:spLocks noGrp="1"/>
          </p:cNvSpPr>
          <p:nvPr>
            <p:ph type="dt" sz="half" idx="10"/>
          </p:nvPr>
        </p:nvSpPr>
        <p:spPr/>
        <p:txBody>
          <a:bodyPr/>
          <a:lstStyle/>
          <a:p>
            <a:fld id="{CA9EA71F-9EF7-46BB-8818-6FC310A739BD}" type="datetimeFigureOut">
              <a:rPr lang="nl-NL" smtClean="0"/>
              <a:t>19-9-2022</a:t>
            </a:fld>
            <a:endParaRPr lang="nl-NL"/>
          </a:p>
        </p:txBody>
      </p:sp>
      <p:sp>
        <p:nvSpPr>
          <p:cNvPr id="6" name="Tijdelijke aanduiding voor voettekst 5">
            <a:extLst>
              <a:ext uri="{FF2B5EF4-FFF2-40B4-BE49-F238E27FC236}">
                <a16:creationId xmlns:a16="http://schemas.microsoft.com/office/drawing/2014/main" id="{A32C3B70-8442-48B4-BB7F-AA6031169DE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0ADFC8B-566B-44D3-A69D-586C89411C7D}"/>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3841434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5DE94-2CBD-47BC-87BB-40B88283F17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D3F8222-B566-429B-AA57-508334AA8D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B33EEC9-20D1-45DB-BD89-A821A1254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FDF57FF-AD44-4CC4-AA2F-39DECF5F0E9F}"/>
              </a:ext>
            </a:extLst>
          </p:cNvPr>
          <p:cNvSpPr>
            <a:spLocks noGrp="1"/>
          </p:cNvSpPr>
          <p:nvPr>
            <p:ph type="dt" sz="half" idx="10"/>
          </p:nvPr>
        </p:nvSpPr>
        <p:spPr/>
        <p:txBody>
          <a:bodyPr/>
          <a:lstStyle/>
          <a:p>
            <a:fld id="{CA9EA71F-9EF7-46BB-8818-6FC310A739BD}" type="datetimeFigureOut">
              <a:rPr lang="nl-NL" smtClean="0"/>
              <a:t>19-9-2022</a:t>
            </a:fld>
            <a:endParaRPr lang="nl-NL"/>
          </a:p>
        </p:txBody>
      </p:sp>
      <p:sp>
        <p:nvSpPr>
          <p:cNvPr id="6" name="Tijdelijke aanduiding voor voettekst 5">
            <a:extLst>
              <a:ext uri="{FF2B5EF4-FFF2-40B4-BE49-F238E27FC236}">
                <a16:creationId xmlns:a16="http://schemas.microsoft.com/office/drawing/2014/main" id="{B7E9DD59-3933-4548-A679-6CDD7D58F1A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4071144-40AD-480C-BD31-7B4ACAC61D30}"/>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612564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2B5D085-CDE2-455B-9096-97A30FC14D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456B8BF-8263-440A-9714-7C040C63D7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6FC7315-6D3C-49D6-B582-E8673BBC2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EA71F-9EF7-46BB-8818-6FC310A739BD}" type="datetimeFigureOut">
              <a:rPr lang="nl-NL" smtClean="0"/>
              <a:t>19-9-2022</a:t>
            </a:fld>
            <a:endParaRPr lang="nl-NL"/>
          </a:p>
        </p:txBody>
      </p:sp>
      <p:sp>
        <p:nvSpPr>
          <p:cNvPr id="5" name="Tijdelijke aanduiding voor voettekst 4">
            <a:extLst>
              <a:ext uri="{FF2B5EF4-FFF2-40B4-BE49-F238E27FC236}">
                <a16:creationId xmlns:a16="http://schemas.microsoft.com/office/drawing/2014/main" id="{66F4B93D-D8E9-4173-89AE-B1B1C7DDD4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A8A385B-9D52-4CD2-B57E-6B527DF04C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D1479-C474-48CC-BD9F-81DD17DCB7CD}" type="slidenum">
              <a:rPr lang="nl-NL" smtClean="0"/>
              <a:t>‹nr.›</a:t>
            </a:fld>
            <a:endParaRPr lang="nl-NL"/>
          </a:p>
        </p:txBody>
      </p:sp>
    </p:spTree>
    <p:extLst>
      <p:ext uri="{BB962C8B-B14F-4D97-AF65-F5344CB8AC3E}">
        <p14:creationId xmlns:p14="http://schemas.microsoft.com/office/powerpoint/2010/main" val="1462526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0B3DBCA-09CE-4F4D-8DFB-2B72D6A78C76}"/>
              </a:ext>
            </a:extLst>
          </p:cNvPr>
          <p:cNvSpPr>
            <a:spLocks noGrp="1"/>
          </p:cNvSpPr>
          <p:nvPr>
            <p:ph type="ctrTitle"/>
          </p:nvPr>
        </p:nvSpPr>
        <p:spPr>
          <a:xfrm>
            <a:off x="890338" y="640080"/>
            <a:ext cx="3734014" cy="3566160"/>
          </a:xfrm>
        </p:spPr>
        <p:txBody>
          <a:bodyPr anchor="b">
            <a:normAutofit/>
          </a:bodyPr>
          <a:lstStyle/>
          <a:p>
            <a:pPr algn="l"/>
            <a:r>
              <a:rPr lang="nl-NL" sz="5000"/>
              <a:t>Module IK:</a:t>
            </a:r>
            <a:br>
              <a:rPr lang="nl-NL" sz="5000"/>
            </a:br>
            <a:r>
              <a:rPr lang="nl-NL" sz="5000"/>
              <a:t>Doelgroepen</a:t>
            </a:r>
          </a:p>
        </p:txBody>
      </p:sp>
      <p:sp>
        <p:nvSpPr>
          <p:cNvPr id="3" name="Ondertitel 2">
            <a:extLst>
              <a:ext uri="{FF2B5EF4-FFF2-40B4-BE49-F238E27FC236}">
                <a16:creationId xmlns:a16="http://schemas.microsoft.com/office/drawing/2014/main" id="{DA6404B4-7C9F-489A-8676-6A7F198EBA22}"/>
              </a:ext>
            </a:extLst>
          </p:cNvPr>
          <p:cNvSpPr>
            <a:spLocks noGrp="1"/>
          </p:cNvSpPr>
          <p:nvPr>
            <p:ph type="subTitle" idx="1"/>
          </p:nvPr>
        </p:nvSpPr>
        <p:spPr>
          <a:xfrm>
            <a:off x="890339" y="4636008"/>
            <a:ext cx="3734014" cy="1572768"/>
          </a:xfrm>
        </p:spPr>
        <p:txBody>
          <a:bodyPr>
            <a:normAutofit/>
          </a:bodyPr>
          <a:lstStyle/>
          <a:p>
            <a:pPr algn="l"/>
            <a:r>
              <a:rPr lang="nl-NL"/>
              <a:t>Les 2 | Periode 1</a:t>
            </a:r>
          </a:p>
        </p:txBody>
      </p:sp>
      <p:sp>
        <p:nvSpPr>
          <p:cNvPr id="1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A30D7D96-46D7-467B-B223-0B3FC1864A56}"/>
              </a:ext>
            </a:extLst>
          </p:cNvPr>
          <p:cNvPicPr>
            <a:picLocks noChangeAspect="1"/>
          </p:cNvPicPr>
          <p:nvPr/>
        </p:nvPicPr>
        <p:blipFill rotWithShape="1">
          <a:blip r:embed="rId2"/>
          <a:srcRect l="15760" r="1728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04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B2436E7B-69EE-46B4-BFDE-7E1E30D711FE}"/>
              </a:ext>
            </a:extLst>
          </p:cNvPr>
          <p:cNvSpPr>
            <a:spLocks noGrp="1"/>
          </p:cNvSpPr>
          <p:nvPr>
            <p:ph type="title"/>
          </p:nvPr>
        </p:nvSpPr>
        <p:spPr>
          <a:xfrm>
            <a:off x="6657715" y="467271"/>
            <a:ext cx="4195674" cy="2052522"/>
          </a:xfrm>
        </p:spPr>
        <p:txBody>
          <a:bodyPr vert="horz" lIns="91440" tIns="45720" rIns="91440" bIns="45720" rtlCol="0" anchor="b">
            <a:normAutofit/>
          </a:bodyPr>
          <a:lstStyle/>
          <a:p>
            <a:r>
              <a:rPr lang="en-US" sz="4300" dirty="0" err="1"/>
              <a:t>Uitbeelden</a:t>
            </a:r>
            <a:endParaRPr lang="en-US" sz="4300" dirty="0"/>
          </a:p>
        </p:txBody>
      </p:sp>
      <p:sp>
        <p:nvSpPr>
          <p:cNvPr id="20" name="Oval 1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68E0A4B9-60A1-4AC7-866B-EAF16DC97A52}"/>
              </a:ext>
            </a:extLst>
          </p:cNvPr>
          <p:cNvPicPr>
            <a:picLocks noChangeAspect="1"/>
          </p:cNvPicPr>
          <p:nvPr/>
        </p:nvPicPr>
        <p:blipFill rotWithShape="1">
          <a:blip r:embed="rId2"/>
          <a:srcRect l="33333"/>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22"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4"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15" name="Content Placeholder 14">
            <a:extLst>
              <a:ext uri="{FF2B5EF4-FFF2-40B4-BE49-F238E27FC236}">
                <a16:creationId xmlns:a16="http://schemas.microsoft.com/office/drawing/2014/main" id="{E41A98DB-ACE7-4853-ABEA-E6DDE52B3071}"/>
              </a:ext>
            </a:extLst>
          </p:cNvPr>
          <p:cNvSpPr>
            <a:spLocks noGrp="1"/>
          </p:cNvSpPr>
          <p:nvPr>
            <p:ph idx="1"/>
          </p:nvPr>
        </p:nvSpPr>
        <p:spPr>
          <a:xfrm>
            <a:off x="6657715" y="2990818"/>
            <a:ext cx="4195673" cy="2913872"/>
          </a:xfrm>
        </p:spPr>
        <p:txBody>
          <a:bodyPr anchor="t">
            <a:normAutofit/>
          </a:bodyPr>
          <a:lstStyle/>
          <a:p>
            <a:r>
              <a:rPr lang="en-US" sz="2000" b="1" dirty="0">
                <a:solidFill>
                  <a:schemeClr val="tx1">
                    <a:alpha val="80000"/>
                  </a:schemeClr>
                </a:solidFill>
              </a:rPr>
              <a:t>Wat is het </a:t>
            </a:r>
            <a:r>
              <a:rPr lang="en-US" sz="2000" b="1" dirty="0" err="1">
                <a:solidFill>
                  <a:schemeClr val="tx1">
                    <a:alpha val="80000"/>
                  </a:schemeClr>
                </a:solidFill>
              </a:rPr>
              <a:t>doel</a:t>
            </a:r>
            <a:r>
              <a:rPr lang="en-US" sz="2000" b="1" dirty="0">
                <a:solidFill>
                  <a:schemeClr val="tx1">
                    <a:alpha val="80000"/>
                  </a:schemeClr>
                </a:solidFill>
              </a:rPr>
              <a:t>? </a:t>
            </a:r>
          </a:p>
          <a:p>
            <a:pPr lvl="1"/>
            <a:r>
              <a:rPr lang="en-US" sz="1600" dirty="0">
                <a:solidFill>
                  <a:schemeClr val="tx1">
                    <a:alpha val="80000"/>
                  </a:schemeClr>
                </a:solidFill>
              </a:rPr>
              <a:t>De </a:t>
            </a:r>
            <a:r>
              <a:rPr lang="en-US" sz="1600" dirty="0" err="1">
                <a:solidFill>
                  <a:schemeClr val="tx1">
                    <a:alpha val="80000"/>
                  </a:schemeClr>
                </a:solidFill>
              </a:rPr>
              <a:t>deelnemer</a:t>
            </a:r>
            <a:r>
              <a:rPr lang="en-US" sz="1600" dirty="0">
                <a:solidFill>
                  <a:schemeClr val="tx1">
                    <a:alpha val="80000"/>
                  </a:schemeClr>
                </a:solidFill>
              </a:rPr>
              <a:t> </a:t>
            </a:r>
            <a:r>
              <a:rPr lang="en-US" sz="1600" dirty="0" err="1">
                <a:solidFill>
                  <a:schemeClr val="tx1">
                    <a:alpha val="80000"/>
                  </a:schemeClr>
                </a:solidFill>
              </a:rPr>
              <a:t>voelt</a:t>
            </a:r>
            <a:r>
              <a:rPr lang="en-US" sz="1600" dirty="0">
                <a:solidFill>
                  <a:schemeClr val="tx1">
                    <a:alpha val="80000"/>
                  </a:schemeClr>
                </a:solidFill>
              </a:rPr>
              <a:t> </a:t>
            </a:r>
            <a:r>
              <a:rPr lang="en-US" sz="1600" dirty="0" err="1">
                <a:solidFill>
                  <a:schemeClr val="tx1">
                    <a:alpha val="80000"/>
                  </a:schemeClr>
                </a:solidFill>
              </a:rPr>
              <a:t>en</a:t>
            </a:r>
            <a:r>
              <a:rPr lang="en-US" sz="1600" dirty="0">
                <a:solidFill>
                  <a:schemeClr val="tx1">
                    <a:alpha val="80000"/>
                  </a:schemeClr>
                </a:solidFill>
              </a:rPr>
              <a:t> </a:t>
            </a:r>
            <a:r>
              <a:rPr lang="en-US" sz="1600" dirty="0" err="1">
                <a:solidFill>
                  <a:schemeClr val="tx1">
                    <a:alpha val="80000"/>
                  </a:schemeClr>
                </a:solidFill>
              </a:rPr>
              <a:t>kan</a:t>
            </a:r>
            <a:r>
              <a:rPr lang="en-US" sz="1600" dirty="0">
                <a:solidFill>
                  <a:schemeClr val="tx1">
                    <a:alpha val="80000"/>
                  </a:schemeClr>
                </a:solidFill>
              </a:rPr>
              <a:t> </a:t>
            </a:r>
            <a:r>
              <a:rPr lang="en-US" sz="1600" dirty="0" err="1">
                <a:solidFill>
                  <a:schemeClr val="tx1">
                    <a:alpha val="80000"/>
                  </a:schemeClr>
                </a:solidFill>
              </a:rPr>
              <a:t>benoemen</a:t>
            </a:r>
            <a:r>
              <a:rPr lang="en-US" sz="1600" dirty="0">
                <a:solidFill>
                  <a:schemeClr val="tx1">
                    <a:alpha val="80000"/>
                  </a:schemeClr>
                </a:solidFill>
              </a:rPr>
              <a:t> </a:t>
            </a:r>
            <a:r>
              <a:rPr lang="en-US" sz="1600" dirty="0" err="1">
                <a:solidFill>
                  <a:schemeClr val="tx1">
                    <a:alpha val="80000"/>
                  </a:schemeClr>
                </a:solidFill>
              </a:rPr>
              <a:t>dat</a:t>
            </a:r>
            <a:r>
              <a:rPr lang="en-US" sz="1600" dirty="0">
                <a:solidFill>
                  <a:schemeClr val="tx1">
                    <a:alpha val="80000"/>
                  </a:schemeClr>
                </a:solidFill>
              </a:rPr>
              <a:t> de </a:t>
            </a:r>
            <a:r>
              <a:rPr lang="en-US" sz="1600" dirty="0" err="1">
                <a:solidFill>
                  <a:schemeClr val="tx1">
                    <a:alpha val="80000"/>
                  </a:schemeClr>
                </a:solidFill>
              </a:rPr>
              <a:t>ademhaling</a:t>
            </a:r>
            <a:r>
              <a:rPr lang="en-US" sz="1600" dirty="0">
                <a:solidFill>
                  <a:schemeClr val="tx1">
                    <a:alpha val="80000"/>
                  </a:schemeClr>
                </a:solidFill>
              </a:rPr>
              <a:t> </a:t>
            </a:r>
            <a:r>
              <a:rPr lang="en-US" sz="1600" dirty="0" err="1">
                <a:solidFill>
                  <a:schemeClr val="tx1">
                    <a:alpha val="80000"/>
                  </a:schemeClr>
                </a:solidFill>
              </a:rPr>
              <a:t>sneller</a:t>
            </a:r>
            <a:r>
              <a:rPr lang="en-US" sz="1600" dirty="0">
                <a:solidFill>
                  <a:schemeClr val="tx1">
                    <a:alpha val="80000"/>
                  </a:schemeClr>
                </a:solidFill>
              </a:rPr>
              <a:t> </a:t>
            </a:r>
            <a:r>
              <a:rPr lang="en-US" sz="1600" dirty="0" err="1">
                <a:solidFill>
                  <a:schemeClr val="tx1">
                    <a:alpha val="80000"/>
                  </a:schemeClr>
                </a:solidFill>
              </a:rPr>
              <a:t>gaat</a:t>
            </a:r>
            <a:r>
              <a:rPr lang="en-US" sz="1600" dirty="0">
                <a:solidFill>
                  <a:schemeClr val="tx1">
                    <a:alpha val="80000"/>
                  </a:schemeClr>
                </a:solidFill>
              </a:rPr>
              <a:t> </a:t>
            </a:r>
            <a:r>
              <a:rPr lang="en-US" sz="1600" dirty="0" err="1">
                <a:solidFill>
                  <a:schemeClr val="tx1">
                    <a:alpha val="80000"/>
                  </a:schemeClr>
                </a:solidFill>
              </a:rPr>
              <a:t>bij</a:t>
            </a:r>
            <a:r>
              <a:rPr lang="en-US" sz="1600" dirty="0">
                <a:solidFill>
                  <a:schemeClr val="tx1">
                    <a:alpha val="80000"/>
                  </a:schemeClr>
                </a:solidFill>
              </a:rPr>
              <a:t> </a:t>
            </a:r>
            <a:r>
              <a:rPr lang="en-US" sz="1600" dirty="0" err="1">
                <a:solidFill>
                  <a:schemeClr val="tx1">
                    <a:alpha val="80000"/>
                  </a:schemeClr>
                </a:solidFill>
              </a:rPr>
              <a:t>dagelijks</a:t>
            </a:r>
            <a:r>
              <a:rPr lang="en-US" sz="1600" dirty="0">
                <a:solidFill>
                  <a:schemeClr val="tx1">
                    <a:alpha val="80000"/>
                  </a:schemeClr>
                </a:solidFill>
              </a:rPr>
              <a:t> </a:t>
            </a:r>
            <a:r>
              <a:rPr lang="en-US" sz="1600" dirty="0" err="1">
                <a:solidFill>
                  <a:schemeClr val="tx1">
                    <a:alpha val="80000"/>
                  </a:schemeClr>
                </a:solidFill>
              </a:rPr>
              <a:t>bewegen</a:t>
            </a:r>
            <a:r>
              <a:rPr lang="en-US" sz="1600" dirty="0">
                <a:solidFill>
                  <a:schemeClr val="tx1">
                    <a:alpha val="80000"/>
                  </a:schemeClr>
                </a:solidFill>
              </a:rPr>
              <a:t> </a:t>
            </a:r>
            <a:r>
              <a:rPr lang="en-US" sz="1600" dirty="0" err="1">
                <a:solidFill>
                  <a:schemeClr val="tx1">
                    <a:alpha val="80000"/>
                  </a:schemeClr>
                </a:solidFill>
              </a:rPr>
              <a:t>en</a:t>
            </a:r>
            <a:r>
              <a:rPr lang="en-US" sz="1600" dirty="0">
                <a:solidFill>
                  <a:schemeClr val="tx1">
                    <a:alpha val="80000"/>
                  </a:schemeClr>
                </a:solidFill>
              </a:rPr>
              <a:t> </a:t>
            </a:r>
            <a:r>
              <a:rPr lang="en-US" sz="1600" dirty="0" err="1">
                <a:solidFill>
                  <a:schemeClr val="tx1">
                    <a:alpha val="80000"/>
                  </a:schemeClr>
                </a:solidFill>
              </a:rPr>
              <a:t>sportief</a:t>
            </a:r>
            <a:r>
              <a:rPr lang="en-US" sz="1600" dirty="0">
                <a:solidFill>
                  <a:schemeClr val="tx1">
                    <a:alpha val="80000"/>
                  </a:schemeClr>
                </a:solidFill>
              </a:rPr>
              <a:t> </a:t>
            </a:r>
            <a:r>
              <a:rPr lang="en-US" sz="1600" dirty="0" err="1">
                <a:solidFill>
                  <a:schemeClr val="tx1">
                    <a:alpha val="80000"/>
                  </a:schemeClr>
                </a:solidFill>
              </a:rPr>
              <a:t>bewegen</a:t>
            </a:r>
            <a:r>
              <a:rPr lang="en-US" sz="1600" dirty="0">
                <a:solidFill>
                  <a:schemeClr val="tx1">
                    <a:alpha val="80000"/>
                  </a:schemeClr>
                </a:solidFill>
              </a:rPr>
              <a:t>. </a:t>
            </a:r>
          </a:p>
          <a:p>
            <a:r>
              <a:rPr lang="en-US" sz="2000" b="1" dirty="0">
                <a:solidFill>
                  <a:schemeClr val="tx1">
                    <a:alpha val="80000"/>
                  </a:schemeClr>
                </a:solidFill>
              </a:rPr>
              <a:t>De </a:t>
            </a:r>
            <a:r>
              <a:rPr lang="en-US" sz="2000" b="1" dirty="0" err="1">
                <a:solidFill>
                  <a:schemeClr val="tx1">
                    <a:alpha val="80000"/>
                  </a:schemeClr>
                </a:solidFill>
              </a:rPr>
              <a:t>opdracht</a:t>
            </a:r>
            <a:endParaRPr lang="en-US" sz="2000" b="1" dirty="0">
              <a:solidFill>
                <a:schemeClr val="tx1">
                  <a:alpha val="80000"/>
                </a:schemeClr>
              </a:solidFill>
            </a:endParaRPr>
          </a:p>
          <a:p>
            <a:pPr lvl="1"/>
            <a:r>
              <a:rPr lang="en-US" sz="1600" dirty="0">
                <a:solidFill>
                  <a:schemeClr val="tx1">
                    <a:alpha val="80000"/>
                  </a:schemeClr>
                </a:solidFill>
              </a:rPr>
              <a:t>Laat </a:t>
            </a:r>
            <a:r>
              <a:rPr lang="en-US" sz="1600" dirty="0" err="1">
                <a:solidFill>
                  <a:schemeClr val="tx1">
                    <a:alpha val="80000"/>
                  </a:schemeClr>
                </a:solidFill>
              </a:rPr>
              <a:t>zien</a:t>
            </a:r>
            <a:r>
              <a:rPr lang="en-US" sz="1600" dirty="0">
                <a:solidFill>
                  <a:schemeClr val="tx1">
                    <a:alpha val="80000"/>
                  </a:schemeClr>
                </a:solidFill>
              </a:rPr>
              <a:t> </a:t>
            </a:r>
            <a:r>
              <a:rPr lang="en-US" sz="1600" dirty="0" err="1">
                <a:solidFill>
                  <a:schemeClr val="tx1">
                    <a:alpha val="80000"/>
                  </a:schemeClr>
                </a:solidFill>
              </a:rPr>
              <a:t>dat</a:t>
            </a:r>
            <a:r>
              <a:rPr lang="en-US" sz="1600" dirty="0">
                <a:solidFill>
                  <a:schemeClr val="tx1">
                    <a:alpha val="80000"/>
                  </a:schemeClr>
                </a:solidFill>
              </a:rPr>
              <a:t> de </a:t>
            </a:r>
            <a:r>
              <a:rPr lang="en-US" sz="1600" dirty="0" err="1">
                <a:solidFill>
                  <a:schemeClr val="tx1">
                    <a:alpha val="80000"/>
                  </a:schemeClr>
                </a:solidFill>
              </a:rPr>
              <a:t>ademhaling</a:t>
            </a:r>
            <a:r>
              <a:rPr lang="en-US" sz="1600" dirty="0">
                <a:solidFill>
                  <a:schemeClr val="tx1">
                    <a:alpha val="80000"/>
                  </a:schemeClr>
                </a:solidFill>
              </a:rPr>
              <a:t> </a:t>
            </a:r>
            <a:r>
              <a:rPr lang="en-US" sz="1600" dirty="0" err="1">
                <a:solidFill>
                  <a:schemeClr val="tx1">
                    <a:alpha val="80000"/>
                  </a:schemeClr>
                </a:solidFill>
              </a:rPr>
              <a:t>sneller</a:t>
            </a:r>
            <a:r>
              <a:rPr lang="en-US" sz="1600" dirty="0">
                <a:solidFill>
                  <a:schemeClr val="tx1">
                    <a:alpha val="80000"/>
                  </a:schemeClr>
                </a:solidFill>
              </a:rPr>
              <a:t> </a:t>
            </a:r>
            <a:r>
              <a:rPr lang="en-US" sz="1600" dirty="0" err="1">
                <a:solidFill>
                  <a:schemeClr val="tx1">
                    <a:alpha val="80000"/>
                  </a:schemeClr>
                </a:solidFill>
              </a:rPr>
              <a:t>gaat</a:t>
            </a:r>
            <a:r>
              <a:rPr lang="en-US" sz="1600" dirty="0">
                <a:solidFill>
                  <a:schemeClr val="tx1">
                    <a:alpha val="80000"/>
                  </a:schemeClr>
                </a:solidFill>
              </a:rPr>
              <a:t> </a:t>
            </a:r>
            <a:r>
              <a:rPr lang="en-US" sz="1600" dirty="0" err="1">
                <a:solidFill>
                  <a:schemeClr val="tx1">
                    <a:alpha val="80000"/>
                  </a:schemeClr>
                </a:solidFill>
              </a:rPr>
              <a:t>bij</a:t>
            </a:r>
            <a:r>
              <a:rPr lang="en-US" sz="1600" dirty="0">
                <a:solidFill>
                  <a:schemeClr val="tx1">
                    <a:alpha val="80000"/>
                  </a:schemeClr>
                </a:solidFill>
              </a:rPr>
              <a:t> </a:t>
            </a:r>
            <a:r>
              <a:rPr lang="en-US" sz="1600" dirty="0" err="1">
                <a:solidFill>
                  <a:schemeClr val="tx1">
                    <a:alpha val="80000"/>
                  </a:schemeClr>
                </a:solidFill>
              </a:rPr>
              <a:t>dagelijks</a:t>
            </a:r>
            <a:r>
              <a:rPr lang="en-US" sz="1600" dirty="0">
                <a:solidFill>
                  <a:schemeClr val="tx1">
                    <a:alpha val="80000"/>
                  </a:schemeClr>
                </a:solidFill>
              </a:rPr>
              <a:t> </a:t>
            </a:r>
            <a:r>
              <a:rPr lang="en-US" sz="1600" dirty="0" err="1">
                <a:solidFill>
                  <a:schemeClr val="tx1">
                    <a:alpha val="80000"/>
                  </a:schemeClr>
                </a:solidFill>
              </a:rPr>
              <a:t>bewegen</a:t>
            </a:r>
            <a:r>
              <a:rPr lang="en-US" sz="1600" dirty="0">
                <a:solidFill>
                  <a:schemeClr val="tx1">
                    <a:alpha val="80000"/>
                  </a:schemeClr>
                </a:solidFill>
              </a:rPr>
              <a:t> of </a:t>
            </a:r>
            <a:r>
              <a:rPr lang="en-US" sz="1600" dirty="0" err="1">
                <a:solidFill>
                  <a:schemeClr val="tx1">
                    <a:alpha val="80000"/>
                  </a:schemeClr>
                </a:solidFill>
              </a:rPr>
              <a:t>sportief</a:t>
            </a:r>
            <a:r>
              <a:rPr lang="en-US" sz="1600" dirty="0">
                <a:solidFill>
                  <a:schemeClr val="tx1">
                    <a:alpha val="80000"/>
                  </a:schemeClr>
                </a:solidFill>
              </a:rPr>
              <a:t> </a:t>
            </a:r>
            <a:r>
              <a:rPr lang="en-US" sz="1600" dirty="0" err="1">
                <a:solidFill>
                  <a:schemeClr val="tx1">
                    <a:alpha val="80000"/>
                  </a:schemeClr>
                </a:solidFill>
              </a:rPr>
              <a:t>sporten</a:t>
            </a:r>
            <a:r>
              <a:rPr lang="en-US" sz="1600" dirty="0">
                <a:solidFill>
                  <a:schemeClr val="tx1">
                    <a:alpha val="80000"/>
                  </a:schemeClr>
                </a:solidFill>
              </a:rPr>
              <a:t>. </a:t>
            </a:r>
          </a:p>
        </p:txBody>
      </p:sp>
      <p:sp>
        <p:nvSpPr>
          <p:cNvPr id="26"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8"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823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FAE930-2EE8-48F2-B2E9-4D8B1E2CCE8C}"/>
              </a:ext>
            </a:extLst>
          </p:cNvPr>
          <p:cNvSpPr>
            <a:spLocks noGrp="1"/>
          </p:cNvSpPr>
          <p:nvPr>
            <p:ph type="title"/>
          </p:nvPr>
        </p:nvSpPr>
        <p:spPr>
          <a:xfrm>
            <a:off x="4965430" y="629268"/>
            <a:ext cx="6586491" cy="1286160"/>
          </a:xfrm>
        </p:spPr>
        <p:txBody>
          <a:bodyPr anchor="b">
            <a:normAutofit/>
          </a:bodyPr>
          <a:lstStyle/>
          <a:p>
            <a:r>
              <a:rPr lang="nl-NL" sz="4100"/>
              <a:t>Eindopdracht 2: Informatiefolder</a:t>
            </a:r>
          </a:p>
        </p:txBody>
      </p:sp>
      <p:sp>
        <p:nvSpPr>
          <p:cNvPr id="3" name="Tijdelijke aanduiding voor inhoud 2">
            <a:extLst>
              <a:ext uri="{FF2B5EF4-FFF2-40B4-BE49-F238E27FC236}">
                <a16:creationId xmlns:a16="http://schemas.microsoft.com/office/drawing/2014/main" id="{AB139019-D2AD-466A-9FF1-229626CEA64C}"/>
              </a:ext>
            </a:extLst>
          </p:cNvPr>
          <p:cNvSpPr>
            <a:spLocks noGrp="1"/>
          </p:cNvSpPr>
          <p:nvPr>
            <p:ph idx="1"/>
          </p:nvPr>
        </p:nvSpPr>
        <p:spPr>
          <a:xfrm>
            <a:off x="4965431" y="2438400"/>
            <a:ext cx="6586489" cy="3785419"/>
          </a:xfrm>
        </p:spPr>
        <p:txBody>
          <a:bodyPr>
            <a:normAutofit/>
          </a:bodyPr>
          <a:lstStyle/>
          <a:p>
            <a:r>
              <a:rPr lang="nl-NL" sz="1900" dirty="0"/>
              <a:t>De komende drie weken gaan jullie in tweetallen werken aan een informatiefolder over de drie profielen. Deze week gaan jullie aan de slag met het onderwerp gehandicaptenzorg. In de informatiefolder komt het volgende naar voren:</a:t>
            </a:r>
          </a:p>
          <a:p>
            <a:pPr lvl="1"/>
            <a:r>
              <a:rPr lang="nl-NL" sz="1900" dirty="0"/>
              <a:t>Wat de taak/rol is van de begeleider die in de gehandicaptenzorg werkt.</a:t>
            </a:r>
          </a:p>
          <a:p>
            <a:pPr lvl="1"/>
            <a:r>
              <a:rPr lang="nl-NL" sz="1900" dirty="0"/>
              <a:t>Wat een PBMZ qua kennis en vaardigheden allemaal moet kunnen/kennen volgens jou. </a:t>
            </a:r>
          </a:p>
          <a:p>
            <a:pPr lvl="1"/>
            <a:r>
              <a:rPr lang="nl-NL" sz="1900" dirty="0"/>
              <a:t>Welke verschillende vormen van gehandicaptenzorg er allemaal zijn.</a:t>
            </a:r>
          </a:p>
          <a:p>
            <a:pPr lvl="1"/>
            <a:r>
              <a:rPr lang="nl-NL" sz="1900" dirty="0"/>
              <a:t>Hoe deze verschillende vormen van gehandicaptenzorg </a:t>
            </a:r>
            <a:r>
              <a:rPr lang="nl-NL" sz="1900"/>
              <a:t>inhoudelijk eruitzien.</a:t>
            </a:r>
            <a:endParaRPr lang="nl-NL" sz="1900" dirty="0"/>
          </a:p>
        </p:txBody>
      </p:sp>
      <p:pic>
        <p:nvPicPr>
          <p:cNvPr id="5" name="Picture 4" descr="Achtergrond van een werkruimte">
            <a:extLst>
              <a:ext uri="{FF2B5EF4-FFF2-40B4-BE49-F238E27FC236}">
                <a16:creationId xmlns:a16="http://schemas.microsoft.com/office/drawing/2014/main" id="{209AB03E-4319-4E3E-8565-E9307E4F6569}"/>
              </a:ext>
            </a:extLst>
          </p:cNvPr>
          <p:cNvPicPr>
            <a:picLocks noChangeAspect="1"/>
          </p:cNvPicPr>
          <p:nvPr/>
        </p:nvPicPr>
        <p:blipFill rotWithShape="1">
          <a:blip r:embed="rId2"/>
          <a:srcRect l="54882" r="-1"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291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3495137-F816-4062-AE37-24ED911E95B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Planning van de periode </a:t>
            </a:r>
          </a:p>
        </p:txBody>
      </p:sp>
      <p:graphicFrame>
        <p:nvGraphicFramePr>
          <p:cNvPr id="7" name="Tabel 4">
            <a:extLst>
              <a:ext uri="{FF2B5EF4-FFF2-40B4-BE49-F238E27FC236}">
                <a16:creationId xmlns:a16="http://schemas.microsoft.com/office/drawing/2014/main" id="{668D86DC-F204-43DC-8FFC-21381FBE0161}"/>
              </a:ext>
            </a:extLst>
          </p:cNvPr>
          <p:cNvGraphicFramePr>
            <a:graphicFrameLocks/>
          </p:cNvGraphicFramePr>
          <p:nvPr>
            <p:extLst>
              <p:ext uri="{D42A27DB-BD31-4B8C-83A1-F6EECF244321}">
                <p14:modId xmlns:p14="http://schemas.microsoft.com/office/powerpoint/2010/main" val="1910684390"/>
              </p:ext>
            </p:extLst>
          </p:nvPr>
        </p:nvGraphicFramePr>
        <p:xfrm>
          <a:off x="1093304" y="1675227"/>
          <a:ext cx="10005393" cy="4394204"/>
        </p:xfrm>
        <a:graphic>
          <a:graphicData uri="http://schemas.openxmlformats.org/drawingml/2006/table">
            <a:tbl>
              <a:tblPr firstRow="1" bandRow="1">
                <a:noFill/>
                <a:tableStyleId>{5C22544A-7EE6-4342-B048-85BDC9FD1C3A}</a:tableStyleId>
              </a:tblPr>
              <a:tblGrid>
                <a:gridCol w="2667995">
                  <a:extLst>
                    <a:ext uri="{9D8B030D-6E8A-4147-A177-3AD203B41FA5}">
                      <a16:colId xmlns:a16="http://schemas.microsoft.com/office/drawing/2014/main" val="578879869"/>
                    </a:ext>
                  </a:extLst>
                </a:gridCol>
                <a:gridCol w="7337398">
                  <a:extLst>
                    <a:ext uri="{9D8B030D-6E8A-4147-A177-3AD203B41FA5}">
                      <a16:colId xmlns:a16="http://schemas.microsoft.com/office/drawing/2014/main" val="4040798989"/>
                    </a:ext>
                  </a:extLst>
                </a:gridCol>
              </a:tblGrid>
              <a:tr h="454068">
                <a:tc>
                  <a:txBody>
                    <a:bodyPr/>
                    <a:lstStyle/>
                    <a:p>
                      <a:r>
                        <a:rPr lang="nl-NL" sz="1700" b="0" cap="none" spc="0">
                          <a:solidFill>
                            <a:schemeClr val="tx1"/>
                          </a:solidFill>
                        </a:rPr>
                        <a:t>Lesweek</a:t>
                      </a:r>
                    </a:p>
                  </a:txBody>
                  <a:tcPr marL="118798" marR="118798" marT="76898" marB="76898">
                    <a:lnL w="12700" cmpd="sng">
                      <a:noFill/>
                    </a:lnL>
                    <a:lnR w="12700" cmpd="sng">
                      <a:noFill/>
                    </a:lnR>
                    <a:lnT w="28575" cap="flat" cmpd="sng" algn="ctr">
                      <a:solidFill>
                        <a:schemeClr val="tx1"/>
                      </a:solidFill>
                      <a:prstDash val="solid"/>
                    </a:lnT>
                    <a:lnB w="38100" cmpd="sng">
                      <a:noFill/>
                    </a:lnB>
                    <a:noFill/>
                  </a:tcPr>
                </a:tc>
                <a:tc>
                  <a:txBody>
                    <a:bodyPr/>
                    <a:lstStyle/>
                    <a:p>
                      <a:r>
                        <a:rPr lang="nl-NL" sz="1700" b="0" cap="none" spc="0">
                          <a:solidFill>
                            <a:schemeClr val="tx1"/>
                          </a:solidFill>
                        </a:rPr>
                        <a:t>Onderwerp</a:t>
                      </a:r>
                    </a:p>
                  </a:txBody>
                  <a:tcPr marL="118798" marR="118798" marT="76898" marB="76898">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203643999"/>
                  </a:ext>
                </a:extLst>
              </a:tr>
              <a:tr h="454068">
                <a:tc>
                  <a:txBody>
                    <a:bodyPr/>
                    <a:lstStyle/>
                    <a:p>
                      <a:r>
                        <a:rPr lang="nl-NL" sz="1700" strike="sngStrike" cap="none" spc="0">
                          <a:solidFill>
                            <a:schemeClr val="tx1"/>
                          </a:solidFill>
                          <a:latin typeface="+mj-lt"/>
                        </a:rPr>
                        <a:t>1</a:t>
                      </a:r>
                    </a:p>
                  </a:txBody>
                  <a:tcPr marL="9901" marR="9901" marT="76898" marB="76898" anchor="ctr">
                    <a:lnL w="28575" cap="flat" cmpd="sng" algn="ctr">
                      <a:noFill/>
                      <a:prstDash val="solid"/>
                    </a:lnL>
                    <a:lnR w="12700" cmpd="sng">
                      <a:noFill/>
                      <a:prstDash val="solid"/>
                    </a:lnR>
                    <a:lnT w="38100" cmpd="sng">
                      <a:noFill/>
                    </a:lnT>
                    <a:lnB w="12700" cap="flat" cmpd="sng" algn="ctr">
                      <a:noFill/>
                      <a:prstDash val="solid"/>
                    </a:lnB>
                    <a:noFill/>
                  </a:tcPr>
                </a:tc>
                <a:tc>
                  <a:txBody>
                    <a:bodyPr/>
                    <a:lstStyle/>
                    <a:p>
                      <a:r>
                        <a:rPr lang="nl-NL" sz="1700" strike="sngStrike" cap="none" spc="0" dirty="0">
                          <a:solidFill>
                            <a:schemeClr val="tx1"/>
                          </a:solidFill>
                          <a:latin typeface="+mj-lt"/>
                        </a:rPr>
                        <a:t>Introductie + Welzijn</a:t>
                      </a:r>
                    </a:p>
                  </a:txBody>
                  <a:tcPr marL="9901" marR="9901" marT="76898" marB="76898" anchor="ctr">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3262656162"/>
                  </a:ext>
                </a:extLst>
              </a:tr>
              <a:tr h="417449">
                <a:tc>
                  <a:txBody>
                    <a:bodyPr/>
                    <a:lstStyle/>
                    <a:p>
                      <a:r>
                        <a:rPr lang="nl-NL" sz="1400" cap="none" spc="0">
                          <a:solidFill>
                            <a:schemeClr val="tx1"/>
                          </a:solidFill>
                          <a:latin typeface="+mj-lt"/>
                        </a:rPr>
                        <a:t>2</a:t>
                      </a:r>
                    </a:p>
                  </a:txBody>
                  <a:tcPr marL="9901" marR="9901" marT="76898" marB="76898"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nl-NL" sz="1400" cap="none" spc="0" dirty="0">
                          <a:solidFill>
                            <a:schemeClr val="tx1"/>
                          </a:solidFill>
                          <a:latin typeface="+mj-lt"/>
                        </a:rPr>
                        <a:t>Gehandicaptenzorg</a:t>
                      </a:r>
                    </a:p>
                  </a:txBody>
                  <a:tcPr marL="9901" marR="9901" marT="76898" marB="76898"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479137498"/>
                  </a:ext>
                </a:extLst>
              </a:tr>
              <a:tr h="454068">
                <a:tc>
                  <a:txBody>
                    <a:bodyPr/>
                    <a:lstStyle/>
                    <a:p>
                      <a:r>
                        <a:rPr lang="nl-NL" sz="1700" cap="none" spc="0" dirty="0">
                          <a:solidFill>
                            <a:schemeClr val="tx1"/>
                          </a:solidFill>
                          <a:latin typeface="+mj-lt"/>
                        </a:rPr>
                        <a:t>3</a:t>
                      </a:r>
                    </a:p>
                  </a:txBody>
                  <a:tcPr marL="9901" marR="9901" marT="76898" marB="76898" anchor="ctr">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r>
                        <a:rPr lang="nl-NL" sz="1700" cap="none" spc="0" dirty="0">
                          <a:solidFill>
                            <a:schemeClr val="tx1"/>
                          </a:solidFill>
                          <a:latin typeface="+mj-lt"/>
                        </a:rPr>
                        <a:t>Ouderenzorg</a:t>
                      </a:r>
                    </a:p>
                  </a:txBody>
                  <a:tcPr marL="9901" marR="9901" marT="76898" marB="76898" anchor="ctr">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4224130925"/>
                  </a:ext>
                </a:extLst>
              </a:tr>
              <a:tr h="417449">
                <a:tc>
                  <a:txBody>
                    <a:bodyPr/>
                    <a:lstStyle/>
                    <a:p>
                      <a:r>
                        <a:rPr lang="nl-NL" sz="1400" cap="none" spc="0" dirty="0">
                          <a:solidFill>
                            <a:schemeClr val="tx1"/>
                          </a:solidFill>
                          <a:latin typeface="+mj-lt"/>
                        </a:rPr>
                        <a:t>4</a:t>
                      </a:r>
                    </a:p>
                  </a:txBody>
                  <a:tcPr marL="9901" marR="9901" marT="76898" marB="76898"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nl-NL" sz="1400" cap="none" spc="0" dirty="0">
                          <a:solidFill>
                            <a:schemeClr val="tx1"/>
                          </a:solidFill>
                          <a:latin typeface="+mj-lt"/>
                        </a:rPr>
                        <a:t>Specifieke doelgroepen</a:t>
                      </a:r>
                    </a:p>
                  </a:txBody>
                  <a:tcPr marL="9901" marR="9901" marT="76898" marB="76898"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4135096038"/>
                  </a:ext>
                </a:extLst>
              </a:tr>
              <a:tr h="454068">
                <a:tc>
                  <a:txBody>
                    <a:bodyPr/>
                    <a:lstStyle/>
                    <a:p>
                      <a:r>
                        <a:rPr lang="nl-NL" sz="1700" cap="none" spc="0" dirty="0">
                          <a:solidFill>
                            <a:schemeClr val="tx1"/>
                          </a:solidFill>
                          <a:latin typeface="+mj-lt"/>
                        </a:rPr>
                        <a:t>5</a:t>
                      </a:r>
                    </a:p>
                  </a:txBody>
                  <a:tcPr marL="9901" marR="9901" marT="76898" marB="76898" anchor="ctr">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r>
                        <a:rPr lang="nl-NL" sz="1700" cap="none" spc="0" dirty="0">
                          <a:solidFill>
                            <a:schemeClr val="tx1"/>
                          </a:solidFill>
                          <a:latin typeface="+mj-lt"/>
                        </a:rPr>
                        <a:t>Kiezen voor sociaal-agogisch werk</a:t>
                      </a:r>
                    </a:p>
                  </a:txBody>
                  <a:tcPr marL="9901" marR="9901" marT="76898" marB="76898" anchor="ctr">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381875311"/>
                  </a:ext>
                </a:extLst>
              </a:tr>
              <a:tr h="417449">
                <a:tc>
                  <a:txBody>
                    <a:bodyPr/>
                    <a:lstStyle/>
                    <a:p>
                      <a:r>
                        <a:rPr lang="nl-NL" sz="1400" cap="none" spc="0">
                          <a:solidFill>
                            <a:schemeClr val="tx1"/>
                          </a:solidFill>
                          <a:latin typeface="+mj-lt"/>
                        </a:rPr>
                        <a:t>6</a:t>
                      </a:r>
                    </a:p>
                  </a:txBody>
                  <a:tcPr marL="9901" marR="9901" marT="76898" marB="76898"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nl-NL" sz="1400" cap="none" spc="0" dirty="0">
                          <a:solidFill>
                            <a:schemeClr val="tx1"/>
                          </a:solidFill>
                          <a:latin typeface="+mj-lt"/>
                        </a:rPr>
                        <a:t>Gastles(sen)</a:t>
                      </a:r>
                    </a:p>
                  </a:txBody>
                  <a:tcPr marL="9901" marR="9901" marT="76898" marB="76898"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855802739"/>
                  </a:ext>
                </a:extLst>
              </a:tr>
              <a:tr h="454068">
                <a:tc>
                  <a:txBody>
                    <a:bodyPr/>
                    <a:lstStyle/>
                    <a:p>
                      <a:r>
                        <a:rPr lang="nl-NL" sz="1700" cap="none" spc="0">
                          <a:solidFill>
                            <a:schemeClr val="tx1"/>
                          </a:solidFill>
                          <a:latin typeface="+mj-lt"/>
                        </a:rPr>
                        <a:t>7</a:t>
                      </a:r>
                    </a:p>
                  </a:txBody>
                  <a:tcPr marL="9901" marR="9901" marT="76898" marB="76898" anchor="ctr">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r>
                        <a:rPr lang="nl-NL" sz="1700" cap="none" spc="0">
                          <a:solidFill>
                            <a:schemeClr val="tx1"/>
                          </a:solidFill>
                          <a:latin typeface="+mj-lt"/>
                        </a:rPr>
                        <a:t>Werken aan de eindopdrachten</a:t>
                      </a:r>
                    </a:p>
                  </a:txBody>
                  <a:tcPr marL="9901" marR="9901" marT="76898" marB="76898" anchor="ctr">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115275986"/>
                  </a:ext>
                </a:extLst>
              </a:tr>
              <a:tr h="417449">
                <a:tc>
                  <a:txBody>
                    <a:bodyPr/>
                    <a:lstStyle/>
                    <a:p>
                      <a:r>
                        <a:rPr lang="nl-NL" sz="1400" cap="none" spc="0">
                          <a:solidFill>
                            <a:schemeClr val="tx1"/>
                          </a:solidFill>
                          <a:latin typeface="+mj-lt"/>
                        </a:rPr>
                        <a:t>8</a:t>
                      </a:r>
                    </a:p>
                  </a:txBody>
                  <a:tcPr marL="9901" marR="9901" marT="76898" marB="76898"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nl-NL" sz="1400" cap="none" spc="0" dirty="0">
                          <a:solidFill>
                            <a:schemeClr val="tx1"/>
                          </a:solidFill>
                          <a:latin typeface="+mj-lt"/>
                        </a:rPr>
                        <a:t>Werken aan de eindopdrachten</a:t>
                      </a:r>
                    </a:p>
                  </a:txBody>
                  <a:tcPr marL="9901" marR="9901" marT="76898" marB="76898"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4273376178"/>
                  </a:ext>
                </a:extLst>
              </a:tr>
              <a:tr h="454068">
                <a:tc>
                  <a:txBody>
                    <a:bodyPr/>
                    <a:lstStyle/>
                    <a:p>
                      <a:r>
                        <a:rPr lang="nl-NL" sz="1700" cap="none" spc="0">
                          <a:solidFill>
                            <a:schemeClr val="tx1"/>
                          </a:solidFill>
                          <a:latin typeface="+mj-lt"/>
                        </a:rPr>
                        <a:t>9</a:t>
                      </a:r>
                    </a:p>
                  </a:txBody>
                  <a:tcPr marL="9901" marR="9901" marT="76898" marB="76898" anchor="ctr">
                    <a:lnL w="28575" cap="flat" cmpd="sng" algn="ctr">
                      <a:noFill/>
                      <a:prstDash val="solid"/>
                    </a:lnL>
                    <a:lnR w="12700" cmpd="sng">
                      <a:noFill/>
                      <a:prstDash val="solid"/>
                    </a:lnR>
                    <a:lnT w="12700" cmpd="sng">
                      <a:noFill/>
                      <a:prstDash val="solid"/>
                    </a:lnT>
                    <a:lnB w="28575" cap="flat" cmpd="sng" algn="ctr">
                      <a:noFill/>
                      <a:prstDash val="solid"/>
                    </a:lnB>
                    <a:noFill/>
                  </a:tcPr>
                </a:tc>
                <a:tc>
                  <a:txBody>
                    <a:bodyPr/>
                    <a:lstStyle/>
                    <a:p>
                      <a:r>
                        <a:rPr lang="nl-NL" sz="1700" cap="none" spc="0" dirty="0">
                          <a:solidFill>
                            <a:schemeClr val="tx1"/>
                          </a:solidFill>
                          <a:latin typeface="+mj-lt"/>
                        </a:rPr>
                        <a:t>Afronden/inleveren/evalueren</a:t>
                      </a:r>
                    </a:p>
                  </a:txBody>
                  <a:tcPr marL="9901" marR="9901" marT="76898" marB="76898" anchor="ctr">
                    <a:lnL w="12700" cmpd="sng">
                      <a:noFill/>
                      <a:prstDash val="solid"/>
                    </a:lnL>
                    <a:lnR w="28575" cap="flat" cmpd="sng" algn="ctr">
                      <a:noFill/>
                      <a:prstDash val="solid"/>
                    </a:lnR>
                    <a:lnT w="12700" cmpd="sng">
                      <a:noFill/>
                      <a:prstDash val="solid"/>
                    </a:lnT>
                    <a:lnB w="28575" cap="flat" cmpd="sng" algn="ctr">
                      <a:noFill/>
                      <a:prstDash val="solid"/>
                    </a:lnB>
                    <a:noFill/>
                  </a:tcPr>
                </a:tc>
                <a:extLst>
                  <a:ext uri="{0D108BD9-81ED-4DB2-BD59-A6C34878D82A}">
                    <a16:rowId xmlns:a16="http://schemas.microsoft.com/office/drawing/2014/main" val="4279511087"/>
                  </a:ext>
                </a:extLst>
              </a:tr>
            </a:tbl>
          </a:graphicData>
        </a:graphic>
      </p:graphicFrame>
    </p:spTree>
    <p:extLst>
      <p:ext uri="{BB962C8B-B14F-4D97-AF65-F5344CB8AC3E}">
        <p14:creationId xmlns:p14="http://schemas.microsoft.com/office/powerpoint/2010/main" val="357345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5687B3F-5517-48B8-98E7-8EE7B09B0C94}"/>
              </a:ext>
            </a:extLst>
          </p:cNvPr>
          <p:cNvSpPr>
            <a:spLocks noGrp="1"/>
          </p:cNvSpPr>
          <p:nvPr>
            <p:ph type="title"/>
          </p:nvPr>
        </p:nvSpPr>
        <p:spPr>
          <a:xfrm>
            <a:off x="524741" y="620392"/>
            <a:ext cx="3808268" cy="5504688"/>
          </a:xfrm>
        </p:spPr>
        <p:txBody>
          <a:bodyPr>
            <a:normAutofit/>
          </a:bodyPr>
          <a:lstStyle/>
          <a:p>
            <a:r>
              <a:rPr lang="nl-NL" sz="6000">
                <a:solidFill>
                  <a:schemeClr val="bg1"/>
                </a:solidFill>
              </a:rPr>
              <a:t>Vandaag!</a:t>
            </a:r>
          </a:p>
        </p:txBody>
      </p:sp>
      <p:graphicFrame>
        <p:nvGraphicFramePr>
          <p:cNvPr id="5" name="Tijdelijke aanduiding voor inhoud 2">
            <a:extLst>
              <a:ext uri="{FF2B5EF4-FFF2-40B4-BE49-F238E27FC236}">
                <a16:creationId xmlns:a16="http://schemas.microsoft.com/office/drawing/2014/main" id="{3D7BC219-E41C-48A9-92A1-D25C8505BC5F}"/>
              </a:ext>
            </a:extLst>
          </p:cNvPr>
          <p:cNvGraphicFramePr>
            <a:graphicFrameLocks noGrp="1"/>
          </p:cNvGraphicFramePr>
          <p:nvPr>
            <p:ph idx="1"/>
            <p:extLst>
              <p:ext uri="{D42A27DB-BD31-4B8C-83A1-F6EECF244321}">
                <p14:modId xmlns:p14="http://schemas.microsoft.com/office/powerpoint/2010/main" val="1307870464"/>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081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CA5CD5D-F1EB-454F-A2D4-551225B5B7B0}"/>
              </a:ext>
            </a:extLst>
          </p:cNvPr>
          <p:cNvSpPr>
            <a:spLocks noGrp="1"/>
          </p:cNvSpPr>
          <p:nvPr>
            <p:ph type="title"/>
          </p:nvPr>
        </p:nvSpPr>
        <p:spPr>
          <a:xfrm>
            <a:off x="838200" y="585216"/>
            <a:ext cx="10515600" cy="1325563"/>
          </a:xfrm>
        </p:spPr>
        <p:txBody>
          <a:bodyPr>
            <a:normAutofit/>
          </a:bodyPr>
          <a:lstStyle/>
          <a:p>
            <a:r>
              <a:rPr lang="nl-NL">
                <a:solidFill>
                  <a:schemeClr val="bg1"/>
                </a:solidFill>
              </a:rPr>
              <a:t>Leerdoelen</a:t>
            </a:r>
          </a:p>
        </p:txBody>
      </p:sp>
      <p:pic>
        <p:nvPicPr>
          <p:cNvPr id="4" name="Afbeelding 3">
            <a:extLst>
              <a:ext uri="{FF2B5EF4-FFF2-40B4-BE49-F238E27FC236}">
                <a16:creationId xmlns:a16="http://schemas.microsoft.com/office/drawing/2014/main" id="{E45B8E25-B2F7-4C09-9515-9A0F18894DAA}"/>
              </a:ext>
            </a:extLst>
          </p:cNvPr>
          <p:cNvPicPr>
            <a:picLocks noChangeAspect="1"/>
          </p:cNvPicPr>
          <p:nvPr/>
        </p:nvPicPr>
        <p:blipFill rotWithShape="1">
          <a:blip r:embed="rId2"/>
          <a:srcRect l="791" r="391" b="2"/>
          <a:stretch/>
        </p:blipFill>
        <p:spPr>
          <a:xfrm>
            <a:off x="841248" y="2516777"/>
            <a:ext cx="6236208" cy="3660185"/>
          </a:xfrm>
          <a:prstGeom prst="rect">
            <a:avLst/>
          </a:prstGeom>
        </p:spPr>
      </p:pic>
      <p:sp>
        <p:nvSpPr>
          <p:cNvPr id="3" name="Tijdelijke aanduiding voor inhoud 2">
            <a:extLst>
              <a:ext uri="{FF2B5EF4-FFF2-40B4-BE49-F238E27FC236}">
                <a16:creationId xmlns:a16="http://schemas.microsoft.com/office/drawing/2014/main" id="{6D098367-E501-4EFD-ABEB-78C9A2916715}"/>
              </a:ext>
            </a:extLst>
          </p:cNvPr>
          <p:cNvSpPr>
            <a:spLocks noGrp="1"/>
          </p:cNvSpPr>
          <p:nvPr>
            <p:ph idx="1"/>
          </p:nvPr>
        </p:nvSpPr>
        <p:spPr>
          <a:xfrm>
            <a:off x="7546848" y="2516777"/>
            <a:ext cx="3803904" cy="3660185"/>
          </a:xfrm>
        </p:spPr>
        <p:txBody>
          <a:bodyPr anchor="ctr">
            <a:normAutofit/>
          </a:bodyPr>
          <a:lstStyle/>
          <a:p>
            <a:r>
              <a:rPr lang="nl-NL" sz="1700" dirty="0"/>
              <a:t>Aan het einde van deze les kun je toelichten wat jouw taak/rol is als (persoonlijk) begeleider in de gehandicaptenzorg. </a:t>
            </a:r>
          </a:p>
          <a:p>
            <a:endParaRPr lang="nl-NL" sz="1700" dirty="0"/>
          </a:p>
          <a:p>
            <a:r>
              <a:rPr lang="nl-NL" sz="1700" dirty="0"/>
              <a:t>Aan het einde van deze les kun je toelichten welke verschillende vormen van gehandicaptenzorg er zijn.</a:t>
            </a:r>
          </a:p>
          <a:p>
            <a:endParaRPr lang="nl-NL" sz="1700" dirty="0"/>
          </a:p>
          <a:p>
            <a:r>
              <a:rPr lang="nl-NL" sz="1700" dirty="0"/>
              <a:t>Aan het einde van deze les kun je uitleggen hoe verschillende vormen van gehandicaptenzorg(organisaties) inhoudelijk werken. </a:t>
            </a:r>
          </a:p>
        </p:txBody>
      </p:sp>
    </p:spTree>
    <p:extLst>
      <p:ext uri="{BB962C8B-B14F-4D97-AF65-F5344CB8AC3E}">
        <p14:creationId xmlns:p14="http://schemas.microsoft.com/office/powerpoint/2010/main" val="1996324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79214CD9-FDEE-4974-A583-74AA90926DF2}"/>
              </a:ext>
            </a:extLst>
          </p:cNvPr>
          <p:cNvSpPr>
            <a:spLocks noGrp="1"/>
          </p:cNvSpPr>
          <p:nvPr>
            <p:ph type="title"/>
          </p:nvPr>
        </p:nvSpPr>
        <p:spPr>
          <a:xfrm>
            <a:off x="643467" y="321734"/>
            <a:ext cx="10905066" cy="1135737"/>
          </a:xfrm>
        </p:spPr>
        <p:txBody>
          <a:bodyPr>
            <a:normAutofit/>
          </a:bodyPr>
          <a:lstStyle/>
          <a:p>
            <a:r>
              <a:rPr lang="nl-NL" sz="3600"/>
              <a:t>Terugblikken op de vorige les.</a:t>
            </a:r>
          </a:p>
        </p:txBody>
      </p:sp>
      <p:grpSp>
        <p:nvGrpSpPr>
          <p:cNvPr id="23" name="Group 2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4" name="Isosceles Triangle 2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Afbeelding 3">
            <a:extLst>
              <a:ext uri="{FF2B5EF4-FFF2-40B4-BE49-F238E27FC236}">
                <a16:creationId xmlns:a16="http://schemas.microsoft.com/office/drawing/2014/main" id="{801D7CDD-5154-4696-A4C1-CA4E091E65BB}"/>
              </a:ext>
            </a:extLst>
          </p:cNvPr>
          <p:cNvPicPr>
            <a:picLocks noChangeAspect="1"/>
          </p:cNvPicPr>
          <p:nvPr/>
        </p:nvPicPr>
        <p:blipFill>
          <a:blip r:embed="rId2"/>
          <a:stretch>
            <a:fillRect/>
          </a:stretch>
        </p:blipFill>
        <p:spPr>
          <a:xfrm>
            <a:off x="5295320" y="1876917"/>
            <a:ext cx="6253212" cy="4174019"/>
          </a:xfrm>
          <a:prstGeom prst="rect">
            <a:avLst/>
          </a:prstGeom>
        </p:spPr>
      </p:pic>
      <p:grpSp>
        <p:nvGrpSpPr>
          <p:cNvPr id="27" name="Group 2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8" name="Rectangle 2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6" name="Tijdelijke aanduiding voor inhoud 2">
            <a:extLst>
              <a:ext uri="{FF2B5EF4-FFF2-40B4-BE49-F238E27FC236}">
                <a16:creationId xmlns:a16="http://schemas.microsoft.com/office/drawing/2014/main" id="{C0BE425E-5710-4A3F-825B-827516CFB54B}"/>
              </a:ext>
            </a:extLst>
          </p:cNvPr>
          <p:cNvGraphicFramePr>
            <a:graphicFrameLocks noGrp="1"/>
          </p:cNvGraphicFramePr>
          <p:nvPr>
            <p:ph idx="1"/>
            <p:extLst>
              <p:ext uri="{D42A27DB-BD31-4B8C-83A1-F6EECF244321}">
                <p14:modId xmlns:p14="http://schemas.microsoft.com/office/powerpoint/2010/main" val="2056604368"/>
              </p:ext>
            </p:extLst>
          </p:nvPr>
        </p:nvGraphicFramePr>
        <p:xfrm>
          <a:off x="643469" y="1782981"/>
          <a:ext cx="4008384"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495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DDEF810-FBAE-4C80-B905-316331395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6">
            <a:extLst>
              <a:ext uri="{FF2B5EF4-FFF2-40B4-BE49-F238E27FC236}">
                <a16:creationId xmlns:a16="http://schemas.microsoft.com/office/drawing/2014/main" id="{FD8C7A0F-D774-4978-AA9C-7E703C2F4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344168"/>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7">
            <a:extLst>
              <a:ext uri="{FF2B5EF4-FFF2-40B4-BE49-F238E27FC236}">
                <a16:creationId xmlns:a16="http://schemas.microsoft.com/office/drawing/2014/main" id="{61C7310A-3A42-4F75-8058-7F39E52B1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34416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27D88313-56C7-45D8-8D97-2F5CCBF99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1544897" cy="117957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03F44A1A-9525-4A69-9D24-7CC03CD12182}"/>
              </a:ext>
            </a:extLst>
          </p:cNvPr>
          <p:cNvSpPr>
            <a:spLocks noGrp="1"/>
          </p:cNvSpPr>
          <p:nvPr>
            <p:ph type="title"/>
          </p:nvPr>
        </p:nvSpPr>
        <p:spPr>
          <a:xfrm>
            <a:off x="1047280" y="788894"/>
            <a:ext cx="10306520" cy="880730"/>
          </a:xfrm>
        </p:spPr>
        <p:txBody>
          <a:bodyPr>
            <a:normAutofit/>
          </a:bodyPr>
          <a:lstStyle/>
          <a:p>
            <a:r>
              <a:rPr lang="nl-NL" sz="4000" dirty="0">
                <a:solidFill>
                  <a:srgbClr val="FFFFFF"/>
                </a:solidFill>
              </a:rPr>
              <a:t>Persoonlijk begeleider maatschappelijke zorg</a:t>
            </a:r>
          </a:p>
        </p:txBody>
      </p:sp>
      <p:graphicFrame>
        <p:nvGraphicFramePr>
          <p:cNvPr id="5" name="Tijdelijke aanduiding voor inhoud 2">
            <a:extLst>
              <a:ext uri="{FF2B5EF4-FFF2-40B4-BE49-F238E27FC236}">
                <a16:creationId xmlns:a16="http://schemas.microsoft.com/office/drawing/2014/main" id="{B9B9BBD4-EA22-4194-95B4-213D5E47EF3F}"/>
              </a:ext>
            </a:extLst>
          </p:cNvPr>
          <p:cNvGraphicFramePr>
            <a:graphicFrameLocks noGrp="1"/>
          </p:cNvGraphicFramePr>
          <p:nvPr>
            <p:ph idx="1"/>
            <p:extLst>
              <p:ext uri="{D42A27DB-BD31-4B8C-83A1-F6EECF244321}">
                <p14:modId xmlns:p14="http://schemas.microsoft.com/office/powerpoint/2010/main" val="1651280260"/>
              </p:ext>
            </p:extLst>
          </p:nvPr>
        </p:nvGraphicFramePr>
        <p:xfrm>
          <a:off x="1047280" y="2189664"/>
          <a:ext cx="10095789" cy="4032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948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F688D11-3F69-4081-A0B4-457F4B5C45A0}"/>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el 1">
            <a:extLst>
              <a:ext uri="{FF2B5EF4-FFF2-40B4-BE49-F238E27FC236}">
                <a16:creationId xmlns:a16="http://schemas.microsoft.com/office/drawing/2014/main" id="{F2A63A55-3DA0-4BD4-B206-72E10F288DDA}"/>
              </a:ext>
            </a:extLst>
          </p:cNvPr>
          <p:cNvSpPr>
            <a:spLocks noGrp="1"/>
          </p:cNvSpPr>
          <p:nvPr>
            <p:ph type="title"/>
          </p:nvPr>
        </p:nvSpPr>
        <p:spPr>
          <a:xfrm>
            <a:off x="838200" y="365125"/>
            <a:ext cx="10515600" cy="1325563"/>
          </a:xfrm>
        </p:spPr>
        <p:txBody>
          <a:bodyPr>
            <a:normAutofit/>
          </a:bodyPr>
          <a:lstStyle/>
          <a:p>
            <a:r>
              <a:rPr lang="nl-NL" dirty="0">
                <a:solidFill>
                  <a:srgbClr val="FFFFFF"/>
                </a:solidFill>
              </a:rPr>
              <a:t>Persoonlijk begeleider maatschappelijke zorg in de gehandicaptenzorg</a:t>
            </a:r>
          </a:p>
        </p:txBody>
      </p:sp>
      <p:graphicFrame>
        <p:nvGraphicFramePr>
          <p:cNvPr id="5" name="Tijdelijke aanduiding voor inhoud 2">
            <a:extLst>
              <a:ext uri="{FF2B5EF4-FFF2-40B4-BE49-F238E27FC236}">
                <a16:creationId xmlns:a16="http://schemas.microsoft.com/office/drawing/2014/main" id="{453F00B8-6B98-4995-A587-19EDAFE7F6F3}"/>
              </a:ext>
            </a:extLst>
          </p:cNvPr>
          <p:cNvGraphicFramePr>
            <a:graphicFrameLocks noGrp="1"/>
          </p:cNvGraphicFramePr>
          <p:nvPr>
            <p:ph idx="1"/>
            <p:extLst>
              <p:ext uri="{D42A27DB-BD31-4B8C-83A1-F6EECF244321}">
                <p14:modId xmlns:p14="http://schemas.microsoft.com/office/powerpoint/2010/main" val="13113299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367909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34DA640-B705-4FE9-BDD9-8A4E80B6CBE8}"/>
              </a:ext>
            </a:extLst>
          </p:cNvPr>
          <p:cNvSpPr>
            <a:spLocks noGrp="1"/>
          </p:cNvSpPr>
          <p:nvPr>
            <p:ph type="title"/>
          </p:nvPr>
        </p:nvSpPr>
        <p:spPr>
          <a:xfrm>
            <a:off x="640080" y="325369"/>
            <a:ext cx="4368602" cy="1956841"/>
          </a:xfrm>
        </p:spPr>
        <p:txBody>
          <a:bodyPr anchor="b">
            <a:normAutofit/>
          </a:bodyPr>
          <a:lstStyle/>
          <a:p>
            <a:r>
              <a:rPr lang="nl-NL" sz="3800"/>
              <a:t>Gehandicaptenzorg</a:t>
            </a:r>
          </a:p>
        </p:txBody>
      </p:sp>
      <p:sp>
        <p:nvSpPr>
          <p:cNvPr id="3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C62561DD-26BF-418F-8398-C39859F705B8}"/>
              </a:ext>
            </a:extLst>
          </p:cNvPr>
          <p:cNvSpPr>
            <a:spLocks noGrp="1"/>
          </p:cNvSpPr>
          <p:nvPr>
            <p:ph idx="1"/>
          </p:nvPr>
        </p:nvSpPr>
        <p:spPr>
          <a:xfrm>
            <a:off x="640080" y="2872899"/>
            <a:ext cx="4243589" cy="3320668"/>
          </a:xfrm>
        </p:spPr>
        <p:txBody>
          <a:bodyPr>
            <a:normAutofit/>
          </a:bodyPr>
          <a:lstStyle/>
          <a:p>
            <a:r>
              <a:rPr lang="nl-NL" sz="1500">
                <a:sym typeface="Wingdings" panose="05000000000000000000" pitchFamily="2" charset="2"/>
              </a:rPr>
              <a:t>Als je gaat werken in de gehandicaptenzorg ondersteun je cliënten met een lichamelijke, verstandelijke en/of zintuigelijke beperking.</a:t>
            </a:r>
          </a:p>
          <a:p>
            <a:endParaRPr lang="nl-NL" sz="1500">
              <a:sym typeface="Wingdings" panose="05000000000000000000" pitchFamily="2" charset="2"/>
            </a:endParaRPr>
          </a:p>
          <a:p>
            <a:r>
              <a:rPr lang="nl-NL" sz="1500">
                <a:sym typeface="Wingdings" panose="05000000000000000000" pitchFamily="2" charset="2"/>
              </a:rPr>
              <a:t>Je hebt drie soorten zorg:</a:t>
            </a:r>
          </a:p>
          <a:p>
            <a:pPr lvl="1"/>
            <a:r>
              <a:rPr lang="nl-NL" sz="1500" dirty="0">
                <a:sym typeface="Wingdings" panose="05000000000000000000" pitchFamily="2" charset="2"/>
              </a:rPr>
              <a:t>Extramurale zorg: cliënt woont thuis en krijgt ondersteuning.</a:t>
            </a:r>
          </a:p>
          <a:p>
            <a:pPr lvl="1"/>
            <a:r>
              <a:rPr lang="nl-NL" sz="1500" dirty="0">
                <a:sym typeface="Wingdings" panose="05000000000000000000" pitchFamily="2" charset="2"/>
              </a:rPr>
              <a:t>Intramurale zorg: cliënt woont in een instelling.</a:t>
            </a:r>
          </a:p>
          <a:p>
            <a:pPr lvl="1"/>
            <a:r>
              <a:rPr lang="nl-NL" sz="1500" dirty="0">
                <a:sym typeface="Wingdings" panose="05000000000000000000" pitchFamily="2" charset="2"/>
              </a:rPr>
              <a:t>Semimurale zorg: cliënt gaat naar een instelling voor dagbehandeling, maar woont thuis.</a:t>
            </a:r>
          </a:p>
        </p:txBody>
      </p:sp>
      <p:pic>
        <p:nvPicPr>
          <p:cNvPr id="5" name="Afbeelding 4">
            <a:extLst>
              <a:ext uri="{FF2B5EF4-FFF2-40B4-BE49-F238E27FC236}">
                <a16:creationId xmlns:a16="http://schemas.microsoft.com/office/drawing/2014/main" id="{2813730B-5017-40DD-ACC0-8E579C746FDC}"/>
              </a:ext>
            </a:extLst>
          </p:cNvPr>
          <p:cNvPicPr>
            <a:picLocks noChangeAspect="1"/>
          </p:cNvPicPr>
          <p:nvPr/>
        </p:nvPicPr>
        <p:blipFill rotWithShape="1">
          <a:blip r:embed="rId2"/>
          <a:srcRect l="21596" r="1671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9539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heel(1)">
                                      <p:cBhvr>
                                        <p:cTn id="26" dur="2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FA21880-270F-4FEA-A689-EB4D56A9FDBA}"/>
              </a:ext>
            </a:extLst>
          </p:cNvPr>
          <p:cNvSpPr>
            <a:spLocks noGrp="1"/>
          </p:cNvSpPr>
          <p:nvPr>
            <p:ph type="title"/>
          </p:nvPr>
        </p:nvSpPr>
        <p:spPr>
          <a:xfrm>
            <a:off x="838200" y="556995"/>
            <a:ext cx="10515600" cy="1133693"/>
          </a:xfrm>
        </p:spPr>
        <p:txBody>
          <a:bodyPr>
            <a:normAutofit/>
          </a:bodyPr>
          <a:lstStyle/>
          <a:p>
            <a:r>
              <a:rPr lang="nl-NL" sz="5200"/>
              <a:t>Gehandicaptenzorg</a:t>
            </a:r>
          </a:p>
        </p:txBody>
      </p:sp>
      <p:graphicFrame>
        <p:nvGraphicFramePr>
          <p:cNvPr id="21" name="Tijdelijke aanduiding voor inhoud 2">
            <a:extLst>
              <a:ext uri="{FF2B5EF4-FFF2-40B4-BE49-F238E27FC236}">
                <a16:creationId xmlns:a16="http://schemas.microsoft.com/office/drawing/2014/main" id="{87B07C12-86DF-476A-9E4F-CF7C6FDB80DC}"/>
              </a:ext>
            </a:extLst>
          </p:cNvPr>
          <p:cNvGraphicFramePr>
            <a:graphicFrameLocks noGrp="1"/>
          </p:cNvGraphicFramePr>
          <p:nvPr>
            <p:ph idx="1"/>
            <p:extLst>
              <p:ext uri="{D42A27DB-BD31-4B8C-83A1-F6EECF244321}">
                <p14:modId xmlns:p14="http://schemas.microsoft.com/office/powerpoint/2010/main" val="3789983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058898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478</Words>
  <Application>Microsoft Office PowerPoint</Application>
  <PresentationFormat>Breedbeeld</PresentationFormat>
  <Paragraphs>73</Paragraphs>
  <Slides>11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Calibri Light</vt:lpstr>
      <vt:lpstr>Kantoorthema</vt:lpstr>
      <vt:lpstr>Module IK: Doelgroepen</vt:lpstr>
      <vt:lpstr>Planning van de periode </vt:lpstr>
      <vt:lpstr>Vandaag!</vt:lpstr>
      <vt:lpstr>Leerdoelen</vt:lpstr>
      <vt:lpstr>Terugblikken op de vorige les.</vt:lpstr>
      <vt:lpstr>Persoonlijk begeleider maatschappelijke zorg</vt:lpstr>
      <vt:lpstr>Persoonlijk begeleider maatschappelijke zorg in de gehandicaptenzorg</vt:lpstr>
      <vt:lpstr>Gehandicaptenzorg</vt:lpstr>
      <vt:lpstr>Gehandicaptenzorg</vt:lpstr>
      <vt:lpstr>Uitbeelden</vt:lpstr>
      <vt:lpstr>Eindopdracht 2: Informatiefolder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IK: Doelgroepen</dc:title>
  <dc:creator>Jason Arends</dc:creator>
  <cp:lastModifiedBy>Jason Arends</cp:lastModifiedBy>
  <cp:revision>1</cp:revision>
  <dcterms:created xsi:type="dcterms:W3CDTF">2021-09-23T13:51:22Z</dcterms:created>
  <dcterms:modified xsi:type="dcterms:W3CDTF">2022-09-19T12:17:43Z</dcterms:modified>
</cp:coreProperties>
</file>